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311" r:id="rId2"/>
    <p:sldId id="266" r:id="rId3"/>
    <p:sldId id="271" r:id="rId4"/>
    <p:sldId id="272" r:id="rId5"/>
    <p:sldId id="273" r:id="rId6"/>
    <p:sldId id="284" r:id="rId7"/>
    <p:sldId id="275" r:id="rId8"/>
    <p:sldId id="276" r:id="rId9"/>
    <p:sldId id="278" r:id="rId10"/>
    <p:sldId id="279" r:id="rId11"/>
    <p:sldId id="286" r:id="rId12"/>
    <p:sldId id="287" r:id="rId13"/>
    <p:sldId id="291" r:id="rId14"/>
    <p:sldId id="294" r:id="rId15"/>
    <p:sldId id="293" r:id="rId16"/>
    <p:sldId id="298" r:id="rId17"/>
    <p:sldId id="303" r:id="rId18"/>
    <p:sldId id="304" r:id="rId19"/>
    <p:sldId id="288" r:id="rId20"/>
    <p:sldId id="300" r:id="rId21"/>
    <p:sldId id="309" r:id="rId22"/>
    <p:sldId id="306" r:id="rId23"/>
    <p:sldId id="305" r:id="rId24"/>
    <p:sldId id="307" r:id="rId25"/>
    <p:sldId id="301" r:id="rId26"/>
    <p:sldId id="308" r:id="rId27"/>
    <p:sldId id="302" r:id="rId28"/>
    <p:sldId id="310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03B82-A615-4961-81C8-2E116E754270}" type="doc">
      <dgm:prSet loTypeId="urn:microsoft.com/office/officeart/2005/8/layout/arrow5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F1EE895-BF56-4B66-A40E-CC24CB312F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Работать в тесном контакте с семьями воспитанников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D9630B20-C791-4608-8113-DC9622092356}" type="parTrans" cxnId="{735B680D-8A9A-4707-967D-4D194CC93E23}">
      <dgm:prSet/>
      <dgm:spPr/>
      <dgm:t>
        <a:bodyPr/>
        <a:lstStyle/>
        <a:p>
          <a:endParaRPr lang="ru-RU"/>
        </a:p>
      </dgm:t>
    </dgm:pt>
    <dgm:pt modelId="{517A27E6-EBD9-47AA-A31C-B018B2C1B4C1}" type="sibTrans" cxnId="{735B680D-8A9A-4707-967D-4D194CC93E23}">
      <dgm:prSet/>
      <dgm:spPr/>
      <dgm:t>
        <a:bodyPr/>
        <a:lstStyle/>
        <a:p>
          <a:endParaRPr lang="ru-RU"/>
        </a:p>
      </dgm:t>
    </dgm:pt>
    <dgm:pt modelId="{5DDF7DE4-F075-4C32-9345-CE8A9E7131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Активизировать и обогатить воспитательные умения родителей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E11F8F4B-D999-460C-9D25-AAB563F8710E}" type="parTrans" cxnId="{0BA423BC-4B07-4D6C-B233-87B7524AE9F8}">
      <dgm:prSet/>
      <dgm:spPr/>
      <dgm:t>
        <a:bodyPr/>
        <a:lstStyle/>
        <a:p>
          <a:endParaRPr lang="ru-RU"/>
        </a:p>
      </dgm:t>
    </dgm:pt>
    <dgm:pt modelId="{0F370FB7-3688-4D22-9A35-BD4CF8908A88}" type="sibTrans" cxnId="{0BA423BC-4B07-4D6C-B233-87B7524AE9F8}">
      <dgm:prSet/>
      <dgm:spPr/>
      <dgm:t>
        <a:bodyPr/>
        <a:lstStyle/>
        <a:p>
          <a:endParaRPr lang="ru-RU"/>
        </a:p>
      </dgm:t>
    </dgm:pt>
    <dgm:pt modelId="{B50B975D-8717-4886-972E-C392C7720245}" type="pres">
      <dgm:prSet presAssocID="{45403B82-A615-4961-81C8-2E116E7542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D1D58-6FDE-4986-AEC8-E3D4F5AE49BE}" type="pres">
      <dgm:prSet presAssocID="{2F1EE895-BF56-4B66-A40E-CC24CB312FD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3FE5-8114-47B7-A9F2-10B71663AD26}" type="pres">
      <dgm:prSet presAssocID="{5DDF7DE4-F075-4C32-9345-CE8A9E71314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33847-6E22-4581-9D38-6B9805709069}" type="presOf" srcId="{2F1EE895-BF56-4B66-A40E-CC24CB312FD2}" destId="{E29D1D58-6FDE-4986-AEC8-E3D4F5AE49BE}" srcOrd="0" destOrd="0" presId="urn:microsoft.com/office/officeart/2005/8/layout/arrow5"/>
    <dgm:cxn modelId="{0BA423BC-4B07-4D6C-B233-87B7524AE9F8}" srcId="{45403B82-A615-4961-81C8-2E116E754270}" destId="{5DDF7DE4-F075-4C32-9345-CE8A9E713147}" srcOrd="1" destOrd="0" parTransId="{E11F8F4B-D999-460C-9D25-AAB563F8710E}" sibTransId="{0F370FB7-3688-4D22-9A35-BD4CF8908A88}"/>
    <dgm:cxn modelId="{1AE26A49-1D35-4F6A-8EB6-70B9E3E94D09}" type="presOf" srcId="{5DDF7DE4-F075-4C32-9345-CE8A9E713147}" destId="{8CB83FE5-8114-47B7-A9F2-10B71663AD26}" srcOrd="0" destOrd="0" presId="urn:microsoft.com/office/officeart/2005/8/layout/arrow5"/>
    <dgm:cxn modelId="{735B680D-8A9A-4707-967D-4D194CC93E23}" srcId="{45403B82-A615-4961-81C8-2E116E754270}" destId="{2F1EE895-BF56-4B66-A40E-CC24CB312FD2}" srcOrd="0" destOrd="0" parTransId="{D9630B20-C791-4608-8113-DC9622092356}" sibTransId="{517A27E6-EBD9-47AA-A31C-B018B2C1B4C1}"/>
    <dgm:cxn modelId="{331678C8-CD9C-4911-976E-FDB16D0C4B9C}" type="presOf" srcId="{45403B82-A615-4961-81C8-2E116E754270}" destId="{B50B975D-8717-4886-972E-C392C7720245}" srcOrd="0" destOrd="0" presId="urn:microsoft.com/office/officeart/2005/8/layout/arrow5"/>
    <dgm:cxn modelId="{A37B18DC-313C-4E3F-94CB-04B67362B135}" type="presParOf" srcId="{B50B975D-8717-4886-972E-C392C7720245}" destId="{E29D1D58-6FDE-4986-AEC8-E3D4F5AE49BE}" srcOrd="0" destOrd="0" presId="urn:microsoft.com/office/officeart/2005/8/layout/arrow5"/>
    <dgm:cxn modelId="{FF30EC74-2EA9-4DE3-90EE-94702AEB9FB1}" type="presParOf" srcId="{B50B975D-8717-4886-972E-C392C7720245}" destId="{8CB83FE5-8114-47B7-A9F2-10B71663AD2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FFBC0-EFE8-4141-86E5-86BC97D156D6}" type="doc">
      <dgm:prSet loTypeId="urn:microsoft.com/office/officeart/2005/8/layout/gear1" loCatId="process" qsTypeId="urn:microsoft.com/office/officeart/2005/8/quickstyle/simple1" qsCatId="simple" csTypeId="urn:microsoft.com/office/officeart/2005/8/colors/accent6_1" csCatId="accent6" phldr="1"/>
      <dgm:spPr/>
    </dgm:pt>
    <dgm:pt modelId="{C49A9C0B-A8EE-449E-BE2C-B39E73D24FA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Создание условий для благоприятного климата взаимодействия с родителями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185F3B9-C04E-43E3-B120-E60BCBFC07F8}" type="parTrans" cxnId="{A25C4303-9BE4-46DE-80EB-620FF1B2DFA4}">
      <dgm:prSet/>
      <dgm:spPr/>
      <dgm:t>
        <a:bodyPr/>
        <a:lstStyle/>
        <a:p>
          <a:endParaRPr lang="ru-RU"/>
        </a:p>
      </dgm:t>
    </dgm:pt>
    <dgm:pt modelId="{4C6F2210-425E-40B0-A0CF-FA368C401E78}" type="sibTrans" cxnId="{A25C4303-9BE4-46DE-80EB-620FF1B2DFA4}">
      <dgm:prSet/>
      <dgm:spPr/>
      <dgm:t>
        <a:bodyPr/>
        <a:lstStyle/>
        <a:p>
          <a:endParaRPr lang="ru-RU"/>
        </a:p>
      </dgm:t>
    </dgm:pt>
    <dgm:pt modelId="{3824185A-1CC2-415C-A693-933AF11AB77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Вовлечение семьи в единое образовательное пространство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0EC2B514-F0F2-473C-A1CA-CED7C441716A}" type="parTrans" cxnId="{43016530-1C98-417E-A9C3-1BC456092746}">
      <dgm:prSet/>
      <dgm:spPr/>
      <dgm:t>
        <a:bodyPr/>
        <a:lstStyle/>
        <a:p>
          <a:endParaRPr lang="ru-RU"/>
        </a:p>
      </dgm:t>
    </dgm:pt>
    <dgm:pt modelId="{8AF04C83-580B-465C-B122-2DBA804188A3}" type="sibTrans" cxnId="{43016530-1C98-417E-A9C3-1BC456092746}">
      <dgm:prSet/>
      <dgm:spPr/>
      <dgm:t>
        <a:bodyPr/>
        <a:lstStyle/>
        <a:p>
          <a:endParaRPr lang="ru-RU"/>
        </a:p>
      </dgm:t>
    </dgm:pt>
    <dgm:pt modelId="{1F6C33E2-4C19-47D3-8176-A8ABB4399E7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Установление доверительных, партнерских отношений с родителями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A619CC23-7A3A-4C62-9784-C691A9A04B1F}" type="parTrans" cxnId="{21296720-5B5E-428B-A5FB-A465CA12867F}">
      <dgm:prSet/>
      <dgm:spPr/>
      <dgm:t>
        <a:bodyPr/>
        <a:lstStyle/>
        <a:p>
          <a:endParaRPr lang="ru-RU"/>
        </a:p>
      </dgm:t>
    </dgm:pt>
    <dgm:pt modelId="{325BC8AD-C26D-4602-8B0A-B0FCC853AECB}" type="sibTrans" cxnId="{21296720-5B5E-428B-A5FB-A465CA12867F}">
      <dgm:prSet/>
      <dgm:spPr/>
      <dgm:t>
        <a:bodyPr/>
        <a:lstStyle/>
        <a:p>
          <a:endParaRPr lang="ru-RU"/>
        </a:p>
      </dgm:t>
    </dgm:pt>
    <dgm:pt modelId="{D24DE361-8DC2-4187-B274-53BFCCF2DA7D}">
      <dgm:prSet phldrT="[Текст]"/>
      <dgm:spPr/>
      <dgm:t>
        <a:bodyPr/>
        <a:lstStyle/>
        <a:p>
          <a:endParaRPr lang="ru-RU"/>
        </a:p>
      </dgm:t>
    </dgm:pt>
    <dgm:pt modelId="{D5F5F605-C371-450E-9A52-F5CD05FE928B}" type="parTrans" cxnId="{A2E78C2D-C3F0-42D6-878D-8DE081E3BBD5}">
      <dgm:prSet/>
      <dgm:spPr/>
      <dgm:t>
        <a:bodyPr/>
        <a:lstStyle/>
        <a:p>
          <a:endParaRPr lang="ru-RU"/>
        </a:p>
      </dgm:t>
    </dgm:pt>
    <dgm:pt modelId="{A5FFA9C7-6E2C-4D8F-AF90-5036C90CD47E}" type="sibTrans" cxnId="{A2E78C2D-C3F0-42D6-878D-8DE081E3BBD5}">
      <dgm:prSet/>
      <dgm:spPr/>
      <dgm:t>
        <a:bodyPr/>
        <a:lstStyle/>
        <a:p>
          <a:endParaRPr lang="ru-RU"/>
        </a:p>
      </dgm:t>
    </dgm:pt>
    <dgm:pt modelId="{1BCFC806-98DF-4578-9C1C-4CB61F406F26}" type="pres">
      <dgm:prSet presAssocID="{608FFBC0-EFE8-4141-86E5-86BC97D156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696081-7287-490E-AEBA-85991F37E666}" type="pres">
      <dgm:prSet presAssocID="{C49A9C0B-A8EE-449E-BE2C-B39E73D24FAB}" presName="gear1" presStyleLbl="node1" presStyleIdx="0" presStyleCnt="3" custScaleX="118902" custScaleY="122475" custLinFactNeighborX="19959" custLinFactNeighborY="-13080" custRadScaleRad="99353" custRadScaleInc="-28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EF218-6974-4A64-9408-EBB74CC6312A}" type="pres">
      <dgm:prSet presAssocID="{C49A9C0B-A8EE-449E-BE2C-B39E73D24FAB}" presName="gear1srcNode" presStyleLbl="node1" presStyleIdx="0" presStyleCnt="3"/>
      <dgm:spPr/>
      <dgm:t>
        <a:bodyPr/>
        <a:lstStyle/>
        <a:p>
          <a:endParaRPr lang="ru-RU"/>
        </a:p>
      </dgm:t>
    </dgm:pt>
    <dgm:pt modelId="{D908E1CC-0C99-4870-8F62-1A77AC8455B4}" type="pres">
      <dgm:prSet presAssocID="{C49A9C0B-A8EE-449E-BE2C-B39E73D24FAB}" presName="gear1dstNode" presStyleLbl="node1" presStyleIdx="0" presStyleCnt="3"/>
      <dgm:spPr/>
      <dgm:t>
        <a:bodyPr/>
        <a:lstStyle/>
        <a:p>
          <a:endParaRPr lang="ru-RU"/>
        </a:p>
      </dgm:t>
    </dgm:pt>
    <dgm:pt modelId="{506A2F9B-0A0B-4A15-A14B-191F6A52BF10}" type="pres">
      <dgm:prSet presAssocID="{3824185A-1CC2-415C-A693-933AF11AB77C}" presName="gear2" presStyleLbl="node1" presStyleIdx="1" presStyleCnt="3" custScaleX="162417" custScaleY="159483" custLinFactNeighborX="-9578" custLinFactNeighborY="28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13255-10C0-49ED-AF13-80FFE15BE078}" type="pres">
      <dgm:prSet presAssocID="{3824185A-1CC2-415C-A693-933AF11AB7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0772CD8-652C-425D-87E8-5D48B6207AA9}" type="pres">
      <dgm:prSet presAssocID="{3824185A-1CC2-415C-A693-933AF11AB77C}" presName="gear2dstNode" presStyleLbl="node1" presStyleIdx="1" presStyleCnt="3"/>
      <dgm:spPr/>
      <dgm:t>
        <a:bodyPr/>
        <a:lstStyle/>
        <a:p>
          <a:endParaRPr lang="ru-RU"/>
        </a:p>
      </dgm:t>
    </dgm:pt>
    <dgm:pt modelId="{6E27E47F-591A-4921-AA13-61C1F5482E39}" type="pres">
      <dgm:prSet presAssocID="{1F6C33E2-4C19-47D3-8176-A8ABB4399E79}" presName="gear3" presStyleLbl="node1" presStyleIdx="2" presStyleCnt="3" custScaleX="150653" custScaleY="153891" custLinFactNeighborX="-6387" custLinFactNeighborY="-3291"/>
      <dgm:spPr/>
      <dgm:t>
        <a:bodyPr/>
        <a:lstStyle/>
        <a:p>
          <a:endParaRPr lang="ru-RU"/>
        </a:p>
      </dgm:t>
    </dgm:pt>
    <dgm:pt modelId="{40AD429A-C571-4045-A200-3E15796EEDCE}" type="pres">
      <dgm:prSet presAssocID="{1F6C33E2-4C19-47D3-8176-A8ABB4399E7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5C597-A55B-4C25-9E54-A3790AA823A9}" type="pres">
      <dgm:prSet presAssocID="{1F6C33E2-4C19-47D3-8176-A8ABB4399E79}" presName="gear3srcNode" presStyleLbl="node1" presStyleIdx="2" presStyleCnt="3"/>
      <dgm:spPr/>
      <dgm:t>
        <a:bodyPr/>
        <a:lstStyle/>
        <a:p>
          <a:endParaRPr lang="ru-RU"/>
        </a:p>
      </dgm:t>
    </dgm:pt>
    <dgm:pt modelId="{94AA9556-9803-4DF9-B413-7622E57EAC9C}" type="pres">
      <dgm:prSet presAssocID="{1F6C33E2-4C19-47D3-8176-A8ABB4399E79}" presName="gear3dstNode" presStyleLbl="node1" presStyleIdx="2" presStyleCnt="3"/>
      <dgm:spPr/>
      <dgm:t>
        <a:bodyPr/>
        <a:lstStyle/>
        <a:p>
          <a:endParaRPr lang="ru-RU"/>
        </a:p>
      </dgm:t>
    </dgm:pt>
    <dgm:pt modelId="{D4882381-D5D9-41A6-934E-359693118BD7}" type="pres">
      <dgm:prSet presAssocID="{4C6F2210-425E-40B0-A0CF-FA368C401E78}" presName="connector1" presStyleLbl="sibTrans2D1" presStyleIdx="0" presStyleCnt="3" custLinFactNeighborX="23142" custLinFactNeighborY="-22963"/>
      <dgm:spPr/>
      <dgm:t>
        <a:bodyPr/>
        <a:lstStyle/>
        <a:p>
          <a:endParaRPr lang="ru-RU"/>
        </a:p>
      </dgm:t>
    </dgm:pt>
    <dgm:pt modelId="{9C6AD6D8-B52A-4B4B-88A5-2D98B10CCB89}" type="pres">
      <dgm:prSet presAssocID="{8AF04C83-580B-465C-B122-2DBA804188A3}" presName="connector2" presStyleLbl="sibTrans2D1" presStyleIdx="1" presStyleCnt="3" custLinFactNeighborX="-36709" custLinFactNeighborY="16632"/>
      <dgm:spPr/>
      <dgm:t>
        <a:bodyPr/>
        <a:lstStyle/>
        <a:p>
          <a:endParaRPr lang="ru-RU"/>
        </a:p>
      </dgm:t>
    </dgm:pt>
    <dgm:pt modelId="{B43823A0-D75A-4919-9FA7-277EAE0000B9}" type="pres">
      <dgm:prSet presAssocID="{325BC8AD-C26D-4602-8B0A-B0FCC853AECB}" presName="connector3" presStyleLbl="sibTrans2D1" presStyleIdx="2" presStyleCnt="3" custLinFactNeighborX="-18735" custLinFactNeighborY="-17534"/>
      <dgm:spPr/>
      <dgm:t>
        <a:bodyPr/>
        <a:lstStyle/>
        <a:p>
          <a:endParaRPr lang="ru-RU"/>
        </a:p>
      </dgm:t>
    </dgm:pt>
  </dgm:ptLst>
  <dgm:cxnLst>
    <dgm:cxn modelId="{AB05E785-5818-42D0-B83B-9119E7ABCD66}" type="presOf" srcId="{3824185A-1CC2-415C-A693-933AF11AB77C}" destId="{506A2F9B-0A0B-4A15-A14B-191F6A52BF10}" srcOrd="0" destOrd="0" presId="urn:microsoft.com/office/officeart/2005/8/layout/gear1"/>
    <dgm:cxn modelId="{4FF66495-50A3-4F60-A695-C40B30C87D93}" type="presOf" srcId="{8AF04C83-580B-465C-B122-2DBA804188A3}" destId="{9C6AD6D8-B52A-4B4B-88A5-2D98B10CCB89}" srcOrd="0" destOrd="0" presId="urn:microsoft.com/office/officeart/2005/8/layout/gear1"/>
    <dgm:cxn modelId="{43016530-1C98-417E-A9C3-1BC456092746}" srcId="{608FFBC0-EFE8-4141-86E5-86BC97D156D6}" destId="{3824185A-1CC2-415C-A693-933AF11AB77C}" srcOrd="1" destOrd="0" parTransId="{0EC2B514-F0F2-473C-A1CA-CED7C441716A}" sibTransId="{8AF04C83-580B-465C-B122-2DBA804188A3}"/>
    <dgm:cxn modelId="{6852E1E1-C097-41B8-BA2F-FBACE3CEAE41}" type="presOf" srcId="{1F6C33E2-4C19-47D3-8176-A8ABB4399E79}" destId="{40AD429A-C571-4045-A200-3E15796EEDCE}" srcOrd="1" destOrd="0" presId="urn:microsoft.com/office/officeart/2005/8/layout/gear1"/>
    <dgm:cxn modelId="{3BD172A7-8F6C-4CB8-B947-D29E6086117D}" type="presOf" srcId="{3824185A-1CC2-415C-A693-933AF11AB77C}" destId="{DD113255-10C0-49ED-AF13-80FFE15BE078}" srcOrd="1" destOrd="0" presId="urn:microsoft.com/office/officeart/2005/8/layout/gear1"/>
    <dgm:cxn modelId="{11EC4E2A-19C9-4778-A781-6AD12353EB79}" type="presOf" srcId="{325BC8AD-C26D-4602-8B0A-B0FCC853AECB}" destId="{B43823A0-D75A-4919-9FA7-277EAE0000B9}" srcOrd="0" destOrd="0" presId="urn:microsoft.com/office/officeart/2005/8/layout/gear1"/>
    <dgm:cxn modelId="{AEACE7E2-60E8-4756-BA8D-183856833D21}" type="presOf" srcId="{C49A9C0B-A8EE-449E-BE2C-B39E73D24FAB}" destId="{AF5EF218-6974-4A64-9408-EBB74CC6312A}" srcOrd="1" destOrd="0" presId="urn:microsoft.com/office/officeart/2005/8/layout/gear1"/>
    <dgm:cxn modelId="{F20068DD-FAEE-495C-80CB-016586024D9A}" type="presOf" srcId="{1F6C33E2-4C19-47D3-8176-A8ABB4399E79}" destId="{3585C597-A55B-4C25-9E54-A3790AA823A9}" srcOrd="2" destOrd="0" presId="urn:microsoft.com/office/officeart/2005/8/layout/gear1"/>
    <dgm:cxn modelId="{A25C4303-9BE4-46DE-80EB-620FF1B2DFA4}" srcId="{608FFBC0-EFE8-4141-86E5-86BC97D156D6}" destId="{C49A9C0B-A8EE-449E-BE2C-B39E73D24FAB}" srcOrd="0" destOrd="0" parTransId="{9185F3B9-C04E-43E3-B120-E60BCBFC07F8}" sibTransId="{4C6F2210-425E-40B0-A0CF-FA368C401E78}"/>
    <dgm:cxn modelId="{ED8514DC-280F-4DAA-85B0-61AFD6DCF16D}" type="presOf" srcId="{C49A9C0B-A8EE-449E-BE2C-B39E73D24FAB}" destId="{71696081-7287-490E-AEBA-85991F37E666}" srcOrd="0" destOrd="0" presId="urn:microsoft.com/office/officeart/2005/8/layout/gear1"/>
    <dgm:cxn modelId="{2ABBF40A-3C1A-4C6F-8FF8-A2F48C8C53EC}" type="presOf" srcId="{608FFBC0-EFE8-4141-86E5-86BC97D156D6}" destId="{1BCFC806-98DF-4578-9C1C-4CB61F406F26}" srcOrd="0" destOrd="0" presId="urn:microsoft.com/office/officeart/2005/8/layout/gear1"/>
    <dgm:cxn modelId="{9EC548D6-FCA3-47FE-9557-15640AB1A314}" type="presOf" srcId="{4C6F2210-425E-40B0-A0CF-FA368C401E78}" destId="{D4882381-D5D9-41A6-934E-359693118BD7}" srcOrd="0" destOrd="0" presId="urn:microsoft.com/office/officeart/2005/8/layout/gear1"/>
    <dgm:cxn modelId="{21296720-5B5E-428B-A5FB-A465CA12867F}" srcId="{608FFBC0-EFE8-4141-86E5-86BC97D156D6}" destId="{1F6C33E2-4C19-47D3-8176-A8ABB4399E79}" srcOrd="2" destOrd="0" parTransId="{A619CC23-7A3A-4C62-9784-C691A9A04B1F}" sibTransId="{325BC8AD-C26D-4602-8B0A-B0FCC853AECB}"/>
    <dgm:cxn modelId="{13B0E9C9-6BDE-4C33-A5BD-C4C2F41BAD54}" type="presOf" srcId="{3824185A-1CC2-415C-A693-933AF11AB77C}" destId="{00772CD8-652C-425D-87E8-5D48B6207AA9}" srcOrd="2" destOrd="0" presId="urn:microsoft.com/office/officeart/2005/8/layout/gear1"/>
    <dgm:cxn modelId="{7BCB620A-688C-4007-88A9-880D194BF7E9}" type="presOf" srcId="{1F6C33E2-4C19-47D3-8176-A8ABB4399E79}" destId="{94AA9556-9803-4DF9-B413-7622E57EAC9C}" srcOrd="3" destOrd="0" presId="urn:microsoft.com/office/officeart/2005/8/layout/gear1"/>
    <dgm:cxn modelId="{52BC8A53-A0CB-43CA-AFBC-F3B9B128DA25}" type="presOf" srcId="{1F6C33E2-4C19-47D3-8176-A8ABB4399E79}" destId="{6E27E47F-591A-4921-AA13-61C1F5482E39}" srcOrd="0" destOrd="0" presId="urn:microsoft.com/office/officeart/2005/8/layout/gear1"/>
    <dgm:cxn modelId="{A2E78C2D-C3F0-42D6-878D-8DE081E3BBD5}" srcId="{608FFBC0-EFE8-4141-86E5-86BC97D156D6}" destId="{D24DE361-8DC2-4187-B274-53BFCCF2DA7D}" srcOrd="3" destOrd="0" parTransId="{D5F5F605-C371-450E-9A52-F5CD05FE928B}" sibTransId="{A5FFA9C7-6E2C-4D8F-AF90-5036C90CD47E}"/>
    <dgm:cxn modelId="{EEE63B42-F0F0-41D0-9E68-6D61AA7778E0}" type="presOf" srcId="{C49A9C0B-A8EE-449E-BE2C-B39E73D24FAB}" destId="{D908E1CC-0C99-4870-8F62-1A77AC8455B4}" srcOrd="2" destOrd="0" presId="urn:microsoft.com/office/officeart/2005/8/layout/gear1"/>
    <dgm:cxn modelId="{95606851-F4E9-46AE-9A73-991491F0FAF5}" type="presParOf" srcId="{1BCFC806-98DF-4578-9C1C-4CB61F406F26}" destId="{71696081-7287-490E-AEBA-85991F37E666}" srcOrd="0" destOrd="0" presId="urn:microsoft.com/office/officeart/2005/8/layout/gear1"/>
    <dgm:cxn modelId="{3C218AE1-B9A8-40A0-92E9-4EBCFD0DB287}" type="presParOf" srcId="{1BCFC806-98DF-4578-9C1C-4CB61F406F26}" destId="{AF5EF218-6974-4A64-9408-EBB74CC6312A}" srcOrd="1" destOrd="0" presId="urn:microsoft.com/office/officeart/2005/8/layout/gear1"/>
    <dgm:cxn modelId="{C35662B4-B85D-4010-BCB7-76CF0B7BC06C}" type="presParOf" srcId="{1BCFC806-98DF-4578-9C1C-4CB61F406F26}" destId="{D908E1CC-0C99-4870-8F62-1A77AC8455B4}" srcOrd="2" destOrd="0" presId="urn:microsoft.com/office/officeart/2005/8/layout/gear1"/>
    <dgm:cxn modelId="{A4D5D10C-E0FB-42A8-9708-326FC35578F4}" type="presParOf" srcId="{1BCFC806-98DF-4578-9C1C-4CB61F406F26}" destId="{506A2F9B-0A0B-4A15-A14B-191F6A52BF10}" srcOrd="3" destOrd="0" presId="urn:microsoft.com/office/officeart/2005/8/layout/gear1"/>
    <dgm:cxn modelId="{697AF1B2-9464-46FE-B2FC-DD46B050F308}" type="presParOf" srcId="{1BCFC806-98DF-4578-9C1C-4CB61F406F26}" destId="{DD113255-10C0-49ED-AF13-80FFE15BE078}" srcOrd="4" destOrd="0" presId="urn:microsoft.com/office/officeart/2005/8/layout/gear1"/>
    <dgm:cxn modelId="{29879612-E54F-4738-B842-F187AEB1BAA7}" type="presParOf" srcId="{1BCFC806-98DF-4578-9C1C-4CB61F406F26}" destId="{00772CD8-652C-425D-87E8-5D48B6207AA9}" srcOrd="5" destOrd="0" presId="urn:microsoft.com/office/officeart/2005/8/layout/gear1"/>
    <dgm:cxn modelId="{0080A4BA-6411-486F-B5EE-F8B3E34E750D}" type="presParOf" srcId="{1BCFC806-98DF-4578-9C1C-4CB61F406F26}" destId="{6E27E47F-591A-4921-AA13-61C1F5482E39}" srcOrd="6" destOrd="0" presId="urn:microsoft.com/office/officeart/2005/8/layout/gear1"/>
    <dgm:cxn modelId="{9669F63A-6932-40B9-883B-9AB03711D4C0}" type="presParOf" srcId="{1BCFC806-98DF-4578-9C1C-4CB61F406F26}" destId="{40AD429A-C571-4045-A200-3E15796EEDCE}" srcOrd="7" destOrd="0" presId="urn:microsoft.com/office/officeart/2005/8/layout/gear1"/>
    <dgm:cxn modelId="{6CD7B4AC-09AD-46AC-8918-5BC4955C46D7}" type="presParOf" srcId="{1BCFC806-98DF-4578-9C1C-4CB61F406F26}" destId="{3585C597-A55B-4C25-9E54-A3790AA823A9}" srcOrd="8" destOrd="0" presId="urn:microsoft.com/office/officeart/2005/8/layout/gear1"/>
    <dgm:cxn modelId="{F8E95CA6-4E72-418F-9C4D-E6106E25971D}" type="presParOf" srcId="{1BCFC806-98DF-4578-9C1C-4CB61F406F26}" destId="{94AA9556-9803-4DF9-B413-7622E57EAC9C}" srcOrd="9" destOrd="0" presId="urn:microsoft.com/office/officeart/2005/8/layout/gear1"/>
    <dgm:cxn modelId="{63A229B2-B56E-4590-94F3-247AC2E6CCF7}" type="presParOf" srcId="{1BCFC806-98DF-4578-9C1C-4CB61F406F26}" destId="{D4882381-D5D9-41A6-934E-359693118BD7}" srcOrd="10" destOrd="0" presId="urn:microsoft.com/office/officeart/2005/8/layout/gear1"/>
    <dgm:cxn modelId="{4C59579B-0627-4022-B45A-8D746C3D3953}" type="presParOf" srcId="{1BCFC806-98DF-4578-9C1C-4CB61F406F26}" destId="{9C6AD6D8-B52A-4B4B-88A5-2D98B10CCB89}" srcOrd="11" destOrd="0" presId="urn:microsoft.com/office/officeart/2005/8/layout/gear1"/>
    <dgm:cxn modelId="{CDF5CCDD-3968-485A-A495-231AD6836AAC}" type="presParOf" srcId="{1BCFC806-98DF-4578-9C1C-4CB61F406F26}" destId="{B43823A0-D75A-4919-9FA7-277EAE000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4569D-3C30-4DC2-A684-79F181276DC8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A9C36B1-F703-45EB-B764-0738A53982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i="1" dirty="0" smtClean="0">
              <a:solidFill>
                <a:schemeClr val="accent2">
                  <a:lumMod val="50000"/>
                </a:schemeClr>
              </a:solidFill>
            </a:rPr>
            <a:t>1. </a:t>
          </a:r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Доброжелательный стиль общения педагогов с родителями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B192E38A-32CA-41BE-975E-38D38841FB79}" type="parTrans" cxnId="{B4DC7F7C-F96F-481F-983F-C0A2F32D2AD1}">
      <dgm:prSet/>
      <dgm:spPr/>
      <dgm:t>
        <a:bodyPr/>
        <a:lstStyle/>
        <a:p>
          <a:endParaRPr lang="ru-RU"/>
        </a:p>
      </dgm:t>
    </dgm:pt>
    <dgm:pt modelId="{F446DE0C-A6B8-4B55-B08D-DA61EA9040BE}" type="sibTrans" cxnId="{B4DC7F7C-F96F-481F-983F-C0A2F32D2AD1}">
      <dgm:prSet/>
      <dgm:spPr/>
      <dgm:t>
        <a:bodyPr/>
        <a:lstStyle/>
        <a:p>
          <a:endParaRPr lang="ru-RU"/>
        </a:p>
      </dgm:t>
    </dgm:pt>
    <dgm:pt modelId="{9F99DD72-5D4A-44A2-99E0-E4AC2EB96F0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2. Индивидуальный подход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9B8BF4D4-669D-420D-AD2F-260C6FABBFF4}" type="parTrans" cxnId="{B78529B7-1F3F-4C8E-A58A-67FBE54832F5}">
      <dgm:prSet/>
      <dgm:spPr/>
      <dgm:t>
        <a:bodyPr/>
        <a:lstStyle/>
        <a:p>
          <a:endParaRPr lang="ru-RU"/>
        </a:p>
      </dgm:t>
    </dgm:pt>
    <dgm:pt modelId="{6DC93241-00D0-4CA3-961F-135A2FD40EBD}" type="sibTrans" cxnId="{B78529B7-1F3F-4C8E-A58A-67FBE54832F5}">
      <dgm:prSet/>
      <dgm:spPr/>
      <dgm:t>
        <a:bodyPr/>
        <a:lstStyle/>
        <a:p>
          <a:endParaRPr lang="ru-RU"/>
        </a:p>
      </dgm:t>
    </dgm:pt>
    <dgm:pt modelId="{B62B049D-14FC-4730-A3BE-C37690C3C6F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3. Сотрудничество, а не наставничество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295F7DD6-6E65-4081-A00C-0C7D1EB4E99F}" type="parTrans" cxnId="{BACE3289-F3DE-4DC9-9DCA-E27962C046A4}">
      <dgm:prSet/>
      <dgm:spPr/>
      <dgm:t>
        <a:bodyPr/>
        <a:lstStyle/>
        <a:p>
          <a:endParaRPr lang="ru-RU"/>
        </a:p>
      </dgm:t>
    </dgm:pt>
    <dgm:pt modelId="{00899A40-FF0C-4C03-B3D0-60373E99FF64}" type="sibTrans" cxnId="{BACE3289-F3DE-4DC9-9DCA-E27962C046A4}">
      <dgm:prSet/>
      <dgm:spPr/>
      <dgm:t>
        <a:bodyPr/>
        <a:lstStyle/>
        <a:p>
          <a:endParaRPr lang="ru-RU"/>
        </a:p>
      </dgm:t>
    </dgm:pt>
    <dgm:pt modelId="{5A81316D-9EB7-41F3-8E33-DFD23352B4C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4. Готовимся серьезно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2D4A585E-0612-4F6C-90DF-7D59C9EEECBC}" type="parTrans" cxnId="{04CC22D2-0887-4200-80F9-4094563D869A}">
      <dgm:prSet/>
      <dgm:spPr/>
      <dgm:t>
        <a:bodyPr/>
        <a:lstStyle/>
        <a:p>
          <a:endParaRPr lang="ru-RU"/>
        </a:p>
      </dgm:t>
    </dgm:pt>
    <dgm:pt modelId="{9C74502D-9867-4B94-9366-0D439C838E10}" type="sibTrans" cxnId="{04CC22D2-0887-4200-80F9-4094563D869A}">
      <dgm:prSet/>
      <dgm:spPr/>
      <dgm:t>
        <a:bodyPr/>
        <a:lstStyle/>
        <a:p>
          <a:endParaRPr lang="ru-RU"/>
        </a:p>
      </dgm:t>
    </dgm:pt>
    <dgm:pt modelId="{6C4224CF-0E74-4525-9891-C798EE6B115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5. Динамичность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F96166ED-58B9-4E9D-8381-EDCD89BBE68E}" type="parTrans" cxnId="{7C8B863C-61F3-407D-AADB-DB561D77EC47}">
      <dgm:prSet/>
      <dgm:spPr/>
      <dgm:t>
        <a:bodyPr/>
        <a:lstStyle/>
        <a:p>
          <a:endParaRPr lang="ru-RU"/>
        </a:p>
      </dgm:t>
    </dgm:pt>
    <dgm:pt modelId="{410E3A1D-0A3D-48D8-8A87-1DCFBA971646}" type="sibTrans" cxnId="{7C8B863C-61F3-407D-AADB-DB561D77EC47}">
      <dgm:prSet/>
      <dgm:spPr/>
      <dgm:t>
        <a:bodyPr/>
        <a:lstStyle/>
        <a:p>
          <a:endParaRPr lang="ru-RU"/>
        </a:p>
      </dgm:t>
    </dgm:pt>
    <dgm:pt modelId="{4C7BB4C8-9EF9-4036-B064-65D864B71F08}" type="pres">
      <dgm:prSet presAssocID="{4BC4569D-3C30-4DC2-A684-79F181276D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2CF48-3827-4D83-B32D-7702CE1F0047}" type="pres">
      <dgm:prSet presAssocID="{4BC4569D-3C30-4DC2-A684-79F181276DC8}" presName="dummyMaxCanvas" presStyleCnt="0">
        <dgm:presLayoutVars/>
      </dgm:prSet>
      <dgm:spPr/>
    </dgm:pt>
    <dgm:pt modelId="{76C5DFF7-5CE4-4386-A51A-BAE5EBF9980B}" type="pres">
      <dgm:prSet presAssocID="{4BC4569D-3C30-4DC2-A684-79F181276DC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69674-B569-473B-8E9E-0D00FD415C3C}" type="pres">
      <dgm:prSet presAssocID="{4BC4569D-3C30-4DC2-A684-79F181276DC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3EE86-A3A4-4948-8969-D1449E0CC4F9}" type="pres">
      <dgm:prSet presAssocID="{4BC4569D-3C30-4DC2-A684-79F181276DC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8565-F2B7-4813-AFB9-56A894A4D153}" type="pres">
      <dgm:prSet presAssocID="{4BC4569D-3C30-4DC2-A684-79F181276DC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7D8B1-C29D-4E19-9541-9F17B69DAF60}" type="pres">
      <dgm:prSet presAssocID="{4BC4569D-3C30-4DC2-A684-79F181276DC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D5FCD-E275-4B3F-986D-88D40ECD1D60}" type="pres">
      <dgm:prSet presAssocID="{4BC4569D-3C30-4DC2-A684-79F181276D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D131-32D2-4D89-B745-794E6384C0D0}" type="pres">
      <dgm:prSet presAssocID="{4BC4569D-3C30-4DC2-A684-79F181276DC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40BAB-E6F1-4A1B-9A10-3DBB3D919EE5}" type="pres">
      <dgm:prSet presAssocID="{4BC4569D-3C30-4DC2-A684-79F181276DC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C431F-998A-472D-B78F-2C8DFC59FE6E}" type="pres">
      <dgm:prSet presAssocID="{4BC4569D-3C30-4DC2-A684-79F181276DC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5A34-BBA1-42C1-AC86-85FF292C6900}" type="pres">
      <dgm:prSet presAssocID="{4BC4569D-3C30-4DC2-A684-79F181276D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658A3-A027-4C0A-81A6-CF26A0082331}" type="pres">
      <dgm:prSet presAssocID="{4BC4569D-3C30-4DC2-A684-79F181276D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4BD8A-72AB-4BFC-9070-8F27B3F2208B}" type="pres">
      <dgm:prSet presAssocID="{4BC4569D-3C30-4DC2-A684-79F181276D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E052-B3AA-43A1-8113-73AC0B37969C}" type="pres">
      <dgm:prSet presAssocID="{4BC4569D-3C30-4DC2-A684-79F181276D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2FDF-374C-4B3A-B856-C7872DE92B18}" type="pres">
      <dgm:prSet presAssocID="{4BC4569D-3C30-4DC2-A684-79F181276D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3FC897-76EA-41F4-BBC5-C7BB2F4F9D45}" type="presOf" srcId="{B62B049D-14FC-4730-A3BE-C37690C3C6F7}" destId="{3DF4BD8A-72AB-4BFC-9070-8F27B3F2208B}" srcOrd="1" destOrd="0" presId="urn:microsoft.com/office/officeart/2005/8/layout/vProcess5"/>
    <dgm:cxn modelId="{AF9382BA-D2F0-4F5F-9AF9-43FA82FA29F3}" type="presOf" srcId="{5A81316D-9EB7-41F3-8E33-DFD23352B4CF}" destId="{4D16E052-B3AA-43A1-8113-73AC0B37969C}" srcOrd="1" destOrd="0" presId="urn:microsoft.com/office/officeart/2005/8/layout/vProcess5"/>
    <dgm:cxn modelId="{24ED7387-63C2-431E-B7EF-0CB9121C3DD9}" type="presOf" srcId="{6C4224CF-0E74-4525-9891-C798EE6B1155}" destId="{01B62FDF-374C-4B3A-B856-C7872DE92B18}" srcOrd="1" destOrd="0" presId="urn:microsoft.com/office/officeart/2005/8/layout/vProcess5"/>
    <dgm:cxn modelId="{B4DC7F7C-F96F-481F-983F-C0A2F32D2AD1}" srcId="{4BC4569D-3C30-4DC2-A684-79F181276DC8}" destId="{CA9C36B1-F703-45EB-B764-0738A539829D}" srcOrd="0" destOrd="0" parTransId="{B192E38A-32CA-41BE-975E-38D38841FB79}" sibTransId="{F446DE0C-A6B8-4B55-B08D-DA61EA9040BE}"/>
    <dgm:cxn modelId="{7C8B863C-61F3-407D-AADB-DB561D77EC47}" srcId="{4BC4569D-3C30-4DC2-A684-79F181276DC8}" destId="{6C4224CF-0E74-4525-9891-C798EE6B1155}" srcOrd="4" destOrd="0" parTransId="{F96166ED-58B9-4E9D-8381-EDCD89BBE68E}" sibTransId="{410E3A1D-0A3D-48D8-8A87-1DCFBA971646}"/>
    <dgm:cxn modelId="{AF45DEC4-C9F0-43FE-92ED-BD440F407525}" type="presOf" srcId="{B62B049D-14FC-4730-A3BE-C37690C3C6F7}" destId="{56F3EE86-A3A4-4948-8969-D1449E0CC4F9}" srcOrd="0" destOrd="0" presId="urn:microsoft.com/office/officeart/2005/8/layout/vProcess5"/>
    <dgm:cxn modelId="{33B269C6-D228-4083-BC0A-C11E1B220A10}" type="presOf" srcId="{6C4224CF-0E74-4525-9891-C798EE6B1155}" destId="{B407D8B1-C29D-4E19-9541-9F17B69DAF60}" srcOrd="0" destOrd="0" presId="urn:microsoft.com/office/officeart/2005/8/layout/vProcess5"/>
    <dgm:cxn modelId="{BACE3289-F3DE-4DC9-9DCA-E27962C046A4}" srcId="{4BC4569D-3C30-4DC2-A684-79F181276DC8}" destId="{B62B049D-14FC-4730-A3BE-C37690C3C6F7}" srcOrd="2" destOrd="0" parTransId="{295F7DD6-6E65-4081-A00C-0C7D1EB4E99F}" sibTransId="{00899A40-FF0C-4C03-B3D0-60373E99FF64}"/>
    <dgm:cxn modelId="{FD219D5C-6825-4F76-8D95-00360C76492E}" type="presOf" srcId="{9F99DD72-5D4A-44A2-99E0-E4AC2EB96F01}" destId="{E3569674-B569-473B-8E9E-0D00FD415C3C}" srcOrd="0" destOrd="0" presId="urn:microsoft.com/office/officeart/2005/8/layout/vProcess5"/>
    <dgm:cxn modelId="{B78529B7-1F3F-4C8E-A58A-67FBE54832F5}" srcId="{4BC4569D-3C30-4DC2-A684-79F181276DC8}" destId="{9F99DD72-5D4A-44A2-99E0-E4AC2EB96F01}" srcOrd="1" destOrd="0" parTransId="{9B8BF4D4-669D-420D-AD2F-260C6FABBFF4}" sibTransId="{6DC93241-00D0-4CA3-961F-135A2FD40EBD}"/>
    <dgm:cxn modelId="{DC0D907C-2A26-42ED-BB12-45068DC2935D}" type="presOf" srcId="{F446DE0C-A6B8-4B55-B08D-DA61EA9040BE}" destId="{FE4D5FCD-E275-4B3F-986D-88D40ECD1D60}" srcOrd="0" destOrd="0" presId="urn:microsoft.com/office/officeart/2005/8/layout/vProcess5"/>
    <dgm:cxn modelId="{5CB6A2BA-DA7D-42F8-BB67-AB3B722B3565}" type="presOf" srcId="{4BC4569D-3C30-4DC2-A684-79F181276DC8}" destId="{4C7BB4C8-9EF9-4036-B064-65D864B71F08}" srcOrd="0" destOrd="0" presId="urn:microsoft.com/office/officeart/2005/8/layout/vProcess5"/>
    <dgm:cxn modelId="{995874B5-DA0E-48F7-ACF9-9481747FC69E}" type="presOf" srcId="{9F99DD72-5D4A-44A2-99E0-E4AC2EB96F01}" destId="{751658A3-A027-4C0A-81A6-CF26A0082331}" srcOrd="1" destOrd="0" presId="urn:microsoft.com/office/officeart/2005/8/layout/vProcess5"/>
    <dgm:cxn modelId="{0ACFD644-5BFC-4860-90D2-73CF22B34932}" type="presOf" srcId="{00899A40-FF0C-4C03-B3D0-60373E99FF64}" destId="{D8340BAB-E6F1-4A1B-9A10-3DBB3D919EE5}" srcOrd="0" destOrd="0" presId="urn:microsoft.com/office/officeart/2005/8/layout/vProcess5"/>
    <dgm:cxn modelId="{6C0EE84B-E478-4B40-92D7-568436097CC5}" type="presOf" srcId="{5A81316D-9EB7-41F3-8E33-DFD23352B4CF}" destId="{3F888565-F2B7-4813-AFB9-56A894A4D153}" srcOrd="0" destOrd="0" presId="urn:microsoft.com/office/officeart/2005/8/layout/vProcess5"/>
    <dgm:cxn modelId="{6EF6748E-25FC-4D1C-819C-CD293C8E6A8F}" type="presOf" srcId="{CA9C36B1-F703-45EB-B764-0738A539829D}" destId="{76C5DFF7-5CE4-4386-A51A-BAE5EBF9980B}" srcOrd="0" destOrd="0" presId="urn:microsoft.com/office/officeart/2005/8/layout/vProcess5"/>
    <dgm:cxn modelId="{04CC22D2-0887-4200-80F9-4094563D869A}" srcId="{4BC4569D-3C30-4DC2-A684-79F181276DC8}" destId="{5A81316D-9EB7-41F3-8E33-DFD23352B4CF}" srcOrd="3" destOrd="0" parTransId="{2D4A585E-0612-4F6C-90DF-7D59C9EEECBC}" sibTransId="{9C74502D-9867-4B94-9366-0D439C838E10}"/>
    <dgm:cxn modelId="{D23A2854-1F79-4F47-8414-D074BF7B39AB}" type="presOf" srcId="{9C74502D-9867-4B94-9366-0D439C838E10}" destId="{937C431F-998A-472D-B78F-2C8DFC59FE6E}" srcOrd="0" destOrd="0" presId="urn:microsoft.com/office/officeart/2005/8/layout/vProcess5"/>
    <dgm:cxn modelId="{0D78CCA0-855F-4B83-B28E-54976F6AAAA2}" type="presOf" srcId="{CA9C36B1-F703-45EB-B764-0738A539829D}" destId="{A7735A34-BBA1-42C1-AC86-85FF292C6900}" srcOrd="1" destOrd="0" presId="urn:microsoft.com/office/officeart/2005/8/layout/vProcess5"/>
    <dgm:cxn modelId="{EB2B3871-917C-4A79-89DF-08345CC95415}" type="presOf" srcId="{6DC93241-00D0-4CA3-961F-135A2FD40EBD}" destId="{CC76D131-32D2-4D89-B745-794E6384C0D0}" srcOrd="0" destOrd="0" presId="urn:microsoft.com/office/officeart/2005/8/layout/vProcess5"/>
    <dgm:cxn modelId="{F5A124F4-63D2-46EC-A398-761192BABF88}" type="presParOf" srcId="{4C7BB4C8-9EF9-4036-B064-65D864B71F08}" destId="{0E42CF48-3827-4D83-B32D-7702CE1F0047}" srcOrd="0" destOrd="0" presId="urn:microsoft.com/office/officeart/2005/8/layout/vProcess5"/>
    <dgm:cxn modelId="{00F39E55-7431-4F13-ACC9-466EED8E181A}" type="presParOf" srcId="{4C7BB4C8-9EF9-4036-B064-65D864B71F08}" destId="{76C5DFF7-5CE4-4386-A51A-BAE5EBF9980B}" srcOrd="1" destOrd="0" presId="urn:microsoft.com/office/officeart/2005/8/layout/vProcess5"/>
    <dgm:cxn modelId="{2C6A35B8-5583-4456-8DCC-48DA1354A986}" type="presParOf" srcId="{4C7BB4C8-9EF9-4036-B064-65D864B71F08}" destId="{E3569674-B569-473B-8E9E-0D00FD415C3C}" srcOrd="2" destOrd="0" presId="urn:microsoft.com/office/officeart/2005/8/layout/vProcess5"/>
    <dgm:cxn modelId="{2E2EB6C2-55F3-4491-936C-84F0DBF936AB}" type="presParOf" srcId="{4C7BB4C8-9EF9-4036-B064-65D864B71F08}" destId="{56F3EE86-A3A4-4948-8969-D1449E0CC4F9}" srcOrd="3" destOrd="0" presId="urn:microsoft.com/office/officeart/2005/8/layout/vProcess5"/>
    <dgm:cxn modelId="{6DD47370-1310-4BE1-96EF-222579B64980}" type="presParOf" srcId="{4C7BB4C8-9EF9-4036-B064-65D864B71F08}" destId="{3F888565-F2B7-4813-AFB9-56A894A4D153}" srcOrd="4" destOrd="0" presId="urn:microsoft.com/office/officeart/2005/8/layout/vProcess5"/>
    <dgm:cxn modelId="{612B9928-BF90-418B-9855-D1F4EB0A3563}" type="presParOf" srcId="{4C7BB4C8-9EF9-4036-B064-65D864B71F08}" destId="{B407D8B1-C29D-4E19-9541-9F17B69DAF60}" srcOrd="5" destOrd="0" presId="urn:microsoft.com/office/officeart/2005/8/layout/vProcess5"/>
    <dgm:cxn modelId="{4F471E9F-57BD-4F62-96C0-4061F7FC1D86}" type="presParOf" srcId="{4C7BB4C8-9EF9-4036-B064-65D864B71F08}" destId="{FE4D5FCD-E275-4B3F-986D-88D40ECD1D60}" srcOrd="6" destOrd="0" presId="urn:microsoft.com/office/officeart/2005/8/layout/vProcess5"/>
    <dgm:cxn modelId="{BE86C4FB-31BD-4EAA-BED6-7AFDF36E28C2}" type="presParOf" srcId="{4C7BB4C8-9EF9-4036-B064-65D864B71F08}" destId="{CC76D131-32D2-4D89-B745-794E6384C0D0}" srcOrd="7" destOrd="0" presId="urn:microsoft.com/office/officeart/2005/8/layout/vProcess5"/>
    <dgm:cxn modelId="{7611E2A7-2C17-4D90-A85A-9330E25C03B1}" type="presParOf" srcId="{4C7BB4C8-9EF9-4036-B064-65D864B71F08}" destId="{D8340BAB-E6F1-4A1B-9A10-3DBB3D919EE5}" srcOrd="8" destOrd="0" presId="urn:microsoft.com/office/officeart/2005/8/layout/vProcess5"/>
    <dgm:cxn modelId="{EDF66C2A-A482-497D-B103-2C401E3B716F}" type="presParOf" srcId="{4C7BB4C8-9EF9-4036-B064-65D864B71F08}" destId="{937C431F-998A-472D-B78F-2C8DFC59FE6E}" srcOrd="9" destOrd="0" presId="urn:microsoft.com/office/officeart/2005/8/layout/vProcess5"/>
    <dgm:cxn modelId="{FDF5652A-EA24-486E-9ED3-8DE08B0BAFB3}" type="presParOf" srcId="{4C7BB4C8-9EF9-4036-B064-65D864B71F08}" destId="{A7735A34-BBA1-42C1-AC86-85FF292C6900}" srcOrd="10" destOrd="0" presId="urn:microsoft.com/office/officeart/2005/8/layout/vProcess5"/>
    <dgm:cxn modelId="{4E019BD4-7A5E-4061-A0E7-B0010626D13B}" type="presParOf" srcId="{4C7BB4C8-9EF9-4036-B064-65D864B71F08}" destId="{751658A3-A027-4C0A-81A6-CF26A0082331}" srcOrd="11" destOrd="0" presId="urn:microsoft.com/office/officeart/2005/8/layout/vProcess5"/>
    <dgm:cxn modelId="{80B80C9F-F93D-4877-9EA7-AB169245B3B9}" type="presParOf" srcId="{4C7BB4C8-9EF9-4036-B064-65D864B71F08}" destId="{3DF4BD8A-72AB-4BFC-9070-8F27B3F2208B}" srcOrd="12" destOrd="0" presId="urn:microsoft.com/office/officeart/2005/8/layout/vProcess5"/>
    <dgm:cxn modelId="{A8A1252B-8648-4264-BDE4-D9D92D1DD94F}" type="presParOf" srcId="{4C7BB4C8-9EF9-4036-B064-65D864B71F08}" destId="{4D16E052-B3AA-43A1-8113-73AC0B37969C}" srcOrd="13" destOrd="0" presId="urn:microsoft.com/office/officeart/2005/8/layout/vProcess5"/>
    <dgm:cxn modelId="{B341BB41-FAA8-4FC6-9FDF-409DF0D4E5B5}" type="presParOf" srcId="{4C7BB4C8-9EF9-4036-B064-65D864B71F08}" destId="{01B62FDF-374C-4B3A-B856-C7872DE92B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F1A01-6287-420D-A27A-A16C74FF5474}" type="doc">
      <dgm:prSet loTypeId="urn:microsoft.com/office/officeart/2005/8/layout/radial6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9DFDD11-EB6B-41A3-9183-CEC5160BE511}">
      <dgm:prSet phldrT="[Текст]"/>
      <dgm:spPr/>
      <dgm:t>
        <a:bodyPr/>
        <a:lstStyle/>
        <a:p>
          <a:r>
            <a:rPr lang="ru-RU" b="1" dirty="0" smtClean="0"/>
            <a:t>Познавательные направления вовлечения родителей</a:t>
          </a:r>
          <a:endParaRPr lang="ru-RU" b="1" dirty="0"/>
        </a:p>
      </dgm:t>
    </dgm:pt>
    <dgm:pt modelId="{2C25699A-E01F-4AC1-9CBD-4D4E9A1E9F51}" type="parTrans" cxnId="{4941B826-2EA0-4DEE-BE08-CE802BD376DF}">
      <dgm:prSet/>
      <dgm:spPr/>
      <dgm:t>
        <a:bodyPr/>
        <a:lstStyle/>
        <a:p>
          <a:endParaRPr lang="ru-RU"/>
        </a:p>
      </dgm:t>
    </dgm:pt>
    <dgm:pt modelId="{5D18C610-364D-476C-9B80-559887EE9176}" type="sibTrans" cxnId="{4941B826-2EA0-4DEE-BE08-CE802BD376DF}">
      <dgm:prSet/>
      <dgm:spPr/>
      <dgm:t>
        <a:bodyPr/>
        <a:lstStyle/>
        <a:p>
          <a:endParaRPr lang="ru-RU"/>
        </a:p>
      </dgm:t>
    </dgm:pt>
    <dgm:pt modelId="{722E25B6-E94F-46CC-94E7-4A4D8D664423}">
      <dgm:prSet phldrT="[Текст]" custT="1"/>
      <dgm:spPr/>
      <dgm:t>
        <a:bodyPr/>
        <a:lstStyle/>
        <a:p>
          <a:r>
            <a:rPr lang="ru-RU" sz="2000" b="1" smtClean="0"/>
            <a:t>Аукцион идей</a:t>
          </a:r>
          <a:endParaRPr lang="ru-RU" sz="2000" b="1" dirty="0"/>
        </a:p>
      </dgm:t>
    </dgm:pt>
    <dgm:pt modelId="{003B9565-D7B6-49B1-9B1B-AD4260D42D0E}" type="parTrans" cxnId="{645C8B8C-9649-4B83-8062-83BC50C8F90C}">
      <dgm:prSet/>
      <dgm:spPr/>
      <dgm:t>
        <a:bodyPr/>
        <a:lstStyle/>
        <a:p>
          <a:endParaRPr lang="ru-RU"/>
        </a:p>
      </dgm:t>
    </dgm:pt>
    <dgm:pt modelId="{360CD813-8C68-4906-94F5-FBCE7DE7A5BE}" type="sibTrans" cxnId="{645C8B8C-9649-4B83-8062-83BC50C8F90C}">
      <dgm:prSet/>
      <dgm:spPr/>
      <dgm:t>
        <a:bodyPr/>
        <a:lstStyle/>
        <a:p>
          <a:endParaRPr lang="ru-RU"/>
        </a:p>
      </dgm:t>
    </dgm:pt>
    <dgm:pt modelId="{4D3682CB-E106-445A-AE4E-34894EE2BFA5}">
      <dgm:prSet phldrT="[Текст]" custT="1"/>
      <dgm:spPr/>
      <dgm:t>
        <a:bodyPr/>
        <a:lstStyle/>
        <a:p>
          <a:r>
            <a:rPr lang="ru-RU" sz="2000" b="1" dirty="0" smtClean="0"/>
            <a:t>Мастер - класс</a:t>
          </a:r>
          <a:endParaRPr lang="ru-RU" sz="2000" b="1" dirty="0"/>
        </a:p>
      </dgm:t>
    </dgm:pt>
    <dgm:pt modelId="{E9734CC9-063E-46B0-A32A-50549581EA75}" type="parTrans" cxnId="{1A5EDC7B-167F-4893-919C-FBE3DBA61B07}">
      <dgm:prSet/>
      <dgm:spPr/>
      <dgm:t>
        <a:bodyPr/>
        <a:lstStyle/>
        <a:p>
          <a:endParaRPr lang="ru-RU"/>
        </a:p>
      </dgm:t>
    </dgm:pt>
    <dgm:pt modelId="{0AFC75E4-4FE4-4BF3-9D21-0E5F31789D70}" type="sibTrans" cxnId="{1A5EDC7B-167F-4893-919C-FBE3DBA61B07}">
      <dgm:prSet/>
      <dgm:spPr/>
      <dgm:t>
        <a:bodyPr/>
        <a:lstStyle/>
        <a:p>
          <a:endParaRPr lang="ru-RU"/>
        </a:p>
      </dgm:t>
    </dgm:pt>
    <dgm:pt modelId="{84C5DDBF-1E9D-4D12-A4F7-07666CB503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/>
            <a:t>Консилиум</a:t>
          </a:r>
          <a:endParaRPr lang="ru-RU" sz="1900" b="1" dirty="0"/>
        </a:p>
      </dgm:t>
    </dgm:pt>
    <dgm:pt modelId="{992CF943-0145-4122-B9E1-4C63AE4861EF}" type="parTrans" cxnId="{7C6A0215-36FA-4F71-8A2B-9AC71716468F}">
      <dgm:prSet/>
      <dgm:spPr/>
      <dgm:t>
        <a:bodyPr/>
        <a:lstStyle/>
        <a:p>
          <a:endParaRPr lang="ru-RU"/>
        </a:p>
      </dgm:t>
    </dgm:pt>
    <dgm:pt modelId="{8F082AE7-CF6C-43AC-B0E5-905D8D987E23}" type="sibTrans" cxnId="{7C6A0215-36FA-4F71-8A2B-9AC71716468F}">
      <dgm:prSet/>
      <dgm:spPr/>
      <dgm:t>
        <a:bodyPr/>
        <a:lstStyle/>
        <a:p>
          <a:endParaRPr lang="ru-RU"/>
        </a:p>
      </dgm:t>
    </dgm:pt>
    <dgm:pt modelId="{93DCAD2C-198E-4298-A657-98E56A4CE7B3}">
      <dgm:prSet phldrT="[Текст]" custT="1"/>
      <dgm:spPr/>
      <dgm:t>
        <a:bodyPr/>
        <a:lstStyle/>
        <a:p>
          <a:r>
            <a:rPr lang="ru-RU" sz="2000" b="1" dirty="0" smtClean="0"/>
            <a:t>Тренинг</a:t>
          </a:r>
          <a:endParaRPr lang="ru-RU" sz="2000" b="1" dirty="0"/>
        </a:p>
      </dgm:t>
    </dgm:pt>
    <dgm:pt modelId="{59C3A3C2-5C1B-4287-AF70-3B8C03FE7AC2}" type="parTrans" cxnId="{6A7DD2F1-6425-41B6-9527-421B67BB022C}">
      <dgm:prSet/>
      <dgm:spPr/>
      <dgm:t>
        <a:bodyPr/>
        <a:lstStyle/>
        <a:p>
          <a:endParaRPr lang="ru-RU"/>
        </a:p>
      </dgm:t>
    </dgm:pt>
    <dgm:pt modelId="{37CA73FF-AE19-42AE-9647-728C9E83CA7F}" type="sibTrans" cxnId="{6A7DD2F1-6425-41B6-9527-421B67BB022C}">
      <dgm:prSet/>
      <dgm:spPr/>
      <dgm:t>
        <a:bodyPr/>
        <a:lstStyle/>
        <a:p>
          <a:endParaRPr lang="ru-RU"/>
        </a:p>
      </dgm:t>
    </dgm:pt>
    <dgm:pt modelId="{DFDDD3A1-67B9-42FD-AF8E-77F02B32A864}">
      <dgm:prSet custT="1"/>
      <dgm:spPr/>
      <dgm:t>
        <a:bodyPr/>
        <a:lstStyle/>
        <a:p>
          <a:r>
            <a:rPr lang="ru-RU" sz="1800" b="1" smtClean="0"/>
            <a:t>Душевный разговор</a:t>
          </a:r>
          <a:endParaRPr lang="ru-RU" sz="1800" b="1" dirty="0"/>
        </a:p>
      </dgm:t>
    </dgm:pt>
    <dgm:pt modelId="{E9757586-943B-4B22-BB79-235F406D0810}" type="parTrans" cxnId="{651B55E3-3EBE-4DAD-B7CE-1C7F2F5DB926}">
      <dgm:prSet/>
      <dgm:spPr/>
      <dgm:t>
        <a:bodyPr/>
        <a:lstStyle/>
        <a:p>
          <a:endParaRPr lang="ru-RU"/>
        </a:p>
      </dgm:t>
    </dgm:pt>
    <dgm:pt modelId="{88E6BB06-A06D-4DDC-BCB7-F70E239F1142}" type="sibTrans" cxnId="{651B55E3-3EBE-4DAD-B7CE-1C7F2F5DB926}">
      <dgm:prSet/>
      <dgm:spPr/>
      <dgm:t>
        <a:bodyPr/>
        <a:lstStyle/>
        <a:p>
          <a:endParaRPr lang="ru-RU"/>
        </a:p>
      </dgm:t>
    </dgm:pt>
    <dgm:pt modelId="{4F173509-AAED-4E12-877D-8624FAB5CCD1}" type="pres">
      <dgm:prSet presAssocID="{8C9F1A01-6287-420D-A27A-A16C74FF54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62BC-3A50-4353-9333-8249FC4F1C37}" type="pres">
      <dgm:prSet presAssocID="{C9DFDD11-EB6B-41A3-9183-CEC5160BE511}" presName="centerShape" presStyleLbl="node0" presStyleIdx="0" presStyleCnt="1" custScaleX="134735" custScaleY="134469"/>
      <dgm:spPr/>
      <dgm:t>
        <a:bodyPr/>
        <a:lstStyle/>
        <a:p>
          <a:endParaRPr lang="ru-RU"/>
        </a:p>
      </dgm:t>
    </dgm:pt>
    <dgm:pt modelId="{4111E820-5A9E-4316-8BF8-6A85DD9571B4}" type="pres">
      <dgm:prSet presAssocID="{722E25B6-E94F-46CC-94E7-4A4D8D664423}" presName="node" presStyleLbl="node1" presStyleIdx="0" presStyleCnt="5" custScaleX="128319" custScaleY="123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0CBDA-6A35-4F9B-AC2C-BBCAF3E30801}" type="pres">
      <dgm:prSet presAssocID="{722E25B6-E94F-46CC-94E7-4A4D8D664423}" presName="dummy" presStyleCnt="0"/>
      <dgm:spPr/>
    </dgm:pt>
    <dgm:pt modelId="{16DEB836-F3E8-4B24-A24C-8CC947503149}" type="pres">
      <dgm:prSet presAssocID="{360CD813-8C68-4906-94F5-FBCE7DE7A5B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34102B8-BE8A-492F-9F88-0E97AE3E3CF8}" type="pres">
      <dgm:prSet presAssocID="{DFDDD3A1-67B9-42FD-AF8E-77F02B32A864}" presName="node" presStyleLbl="node1" presStyleIdx="1" presStyleCnt="5" custScaleX="133087" custScaleY="12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03B4E-EC1F-4E14-B270-763B1BF545F7}" type="pres">
      <dgm:prSet presAssocID="{DFDDD3A1-67B9-42FD-AF8E-77F02B32A864}" presName="dummy" presStyleCnt="0"/>
      <dgm:spPr/>
    </dgm:pt>
    <dgm:pt modelId="{DF54193D-FBE8-43CC-BDC9-D548D5AB16A8}" type="pres">
      <dgm:prSet presAssocID="{88E6BB06-A06D-4DDC-BCB7-F70E239F114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BA8DA0D-2C4D-414B-8C3E-7C98A9263757}" type="pres">
      <dgm:prSet presAssocID="{4D3682CB-E106-445A-AE4E-34894EE2BFA5}" presName="node" presStyleLbl="node1" presStyleIdx="2" presStyleCnt="5" custScaleX="133804" custScaleY="14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0A657-F956-4EB3-AEA6-5EA552565B17}" type="pres">
      <dgm:prSet presAssocID="{4D3682CB-E106-445A-AE4E-34894EE2BFA5}" presName="dummy" presStyleCnt="0"/>
      <dgm:spPr/>
    </dgm:pt>
    <dgm:pt modelId="{DCE1C1C8-6A54-4CB7-AE79-802F1C8F4DEA}" type="pres">
      <dgm:prSet presAssocID="{0AFC75E4-4FE4-4BF3-9D21-0E5F31789D7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C13A794-0EED-4982-9CA8-5166D0FCDECD}" type="pres">
      <dgm:prSet presAssocID="{84C5DDBF-1E9D-4D12-A4F7-07666CB50312}" presName="node" presStyleLbl="node1" presStyleIdx="3" presStyleCnt="5" custScaleX="145484" custScaleY="13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D6ACA-E089-4909-A745-19A58F4F0750}" type="pres">
      <dgm:prSet presAssocID="{84C5DDBF-1E9D-4D12-A4F7-07666CB50312}" presName="dummy" presStyleCnt="0"/>
      <dgm:spPr/>
    </dgm:pt>
    <dgm:pt modelId="{5B1170E5-0B24-489B-ACD3-6DD57433B27F}" type="pres">
      <dgm:prSet presAssocID="{8F082AE7-CF6C-43AC-B0E5-905D8D987E2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003BE4B-A11F-441F-93A6-1DFDA47D8B05}" type="pres">
      <dgm:prSet presAssocID="{93DCAD2C-198E-4298-A657-98E56A4CE7B3}" presName="node" presStyleLbl="node1" presStyleIdx="4" presStyleCnt="5" custScaleX="132777" custScaleY="133486" custRadScaleRad="101476" custRadScaleInc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E4C73-DB0A-4E2F-81A5-CAEB0C20DACE}" type="pres">
      <dgm:prSet presAssocID="{93DCAD2C-198E-4298-A657-98E56A4CE7B3}" presName="dummy" presStyleCnt="0"/>
      <dgm:spPr/>
    </dgm:pt>
    <dgm:pt modelId="{568CEC5D-298A-4E37-93A2-8575BB10E3D9}" type="pres">
      <dgm:prSet presAssocID="{37CA73FF-AE19-42AE-9647-728C9E83CA7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A5EDC7B-167F-4893-919C-FBE3DBA61B07}" srcId="{C9DFDD11-EB6B-41A3-9183-CEC5160BE511}" destId="{4D3682CB-E106-445A-AE4E-34894EE2BFA5}" srcOrd="2" destOrd="0" parTransId="{E9734CC9-063E-46B0-A32A-50549581EA75}" sibTransId="{0AFC75E4-4FE4-4BF3-9D21-0E5F31789D70}"/>
    <dgm:cxn modelId="{300857D0-24CA-4F0B-96A0-85B47385B7EF}" type="presOf" srcId="{C9DFDD11-EB6B-41A3-9183-CEC5160BE511}" destId="{66EA62BC-3A50-4353-9333-8249FC4F1C37}" srcOrd="0" destOrd="0" presId="urn:microsoft.com/office/officeart/2005/8/layout/radial6"/>
    <dgm:cxn modelId="{645C8B8C-9649-4B83-8062-83BC50C8F90C}" srcId="{C9DFDD11-EB6B-41A3-9183-CEC5160BE511}" destId="{722E25B6-E94F-46CC-94E7-4A4D8D664423}" srcOrd="0" destOrd="0" parTransId="{003B9565-D7B6-49B1-9B1B-AD4260D42D0E}" sibTransId="{360CD813-8C68-4906-94F5-FBCE7DE7A5BE}"/>
    <dgm:cxn modelId="{6BB0BE12-D77C-4DB2-AA98-BE1C76BA9FD7}" type="presOf" srcId="{88E6BB06-A06D-4DDC-BCB7-F70E239F1142}" destId="{DF54193D-FBE8-43CC-BDC9-D548D5AB16A8}" srcOrd="0" destOrd="0" presId="urn:microsoft.com/office/officeart/2005/8/layout/radial6"/>
    <dgm:cxn modelId="{71541844-CF3D-49A2-B7E6-622B3D63A042}" type="presOf" srcId="{8F082AE7-CF6C-43AC-B0E5-905D8D987E23}" destId="{5B1170E5-0B24-489B-ACD3-6DD57433B27F}" srcOrd="0" destOrd="0" presId="urn:microsoft.com/office/officeart/2005/8/layout/radial6"/>
    <dgm:cxn modelId="{7C6A0215-36FA-4F71-8A2B-9AC71716468F}" srcId="{C9DFDD11-EB6B-41A3-9183-CEC5160BE511}" destId="{84C5DDBF-1E9D-4D12-A4F7-07666CB50312}" srcOrd="3" destOrd="0" parTransId="{992CF943-0145-4122-B9E1-4C63AE4861EF}" sibTransId="{8F082AE7-CF6C-43AC-B0E5-905D8D987E23}"/>
    <dgm:cxn modelId="{C83FF55F-F13E-48C7-BC1A-9784821580EA}" type="presOf" srcId="{360CD813-8C68-4906-94F5-FBCE7DE7A5BE}" destId="{16DEB836-F3E8-4B24-A24C-8CC947503149}" srcOrd="0" destOrd="0" presId="urn:microsoft.com/office/officeart/2005/8/layout/radial6"/>
    <dgm:cxn modelId="{AAEA24B0-8824-4DAB-85CD-24450F224B60}" type="presOf" srcId="{37CA73FF-AE19-42AE-9647-728C9E83CA7F}" destId="{568CEC5D-298A-4E37-93A2-8575BB10E3D9}" srcOrd="0" destOrd="0" presId="urn:microsoft.com/office/officeart/2005/8/layout/radial6"/>
    <dgm:cxn modelId="{6C711218-6D9B-4626-BE73-6DF1D7E136F4}" type="presOf" srcId="{DFDDD3A1-67B9-42FD-AF8E-77F02B32A864}" destId="{934102B8-BE8A-492F-9F88-0E97AE3E3CF8}" srcOrd="0" destOrd="0" presId="urn:microsoft.com/office/officeart/2005/8/layout/radial6"/>
    <dgm:cxn modelId="{9A225A3D-ECB1-4CAA-9CCE-04BA51AD50B0}" type="presOf" srcId="{8C9F1A01-6287-420D-A27A-A16C74FF5474}" destId="{4F173509-AAED-4E12-877D-8624FAB5CCD1}" srcOrd="0" destOrd="0" presId="urn:microsoft.com/office/officeart/2005/8/layout/radial6"/>
    <dgm:cxn modelId="{1572E53B-2B0C-4A0D-96EE-868195529C53}" type="presOf" srcId="{0AFC75E4-4FE4-4BF3-9D21-0E5F31789D70}" destId="{DCE1C1C8-6A54-4CB7-AE79-802F1C8F4DEA}" srcOrd="0" destOrd="0" presId="urn:microsoft.com/office/officeart/2005/8/layout/radial6"/>
    <dgm:cxn modelId="{3EE63816-3BB8-4151-8868-53541A12025D}" type="presOf" srcId="{84C5DDBF-1E9D-4D12-A4F7-07666CB50312}" destId="{8C13A794-0EED-4982-9CA8-5166D0FCDECD}" srcOrd="0" destOrd="0" presId="urn:microsoft.com/office/officeart/2005/8/layout/radial6"/>
    <dgm:cxn modelId="{B5AED5ED-E2BD-4F25-B1DD-33CF059EFD18}" type="presOf" srcId="{722E25B6-E94F-46CC-94E7-4A4D8D664423}" destId="{4111E820-5A9E-4316-8BF8-6A85DD9571B4}" srcOrd="0" destOrd="0" presId="urn:microsoft.com/office/officeart/2005/8/layout/radial6"/>
    <dgm:cxn modelId="{24123BE9-7F85-45DA-8F94-559395B7ABEE}" type="presOf" srcId="{93DCAD2C-198E-4298-A657-98E56A4CE7B3}" destId="{4003BE4B-A11F-441F-93A6-1DFDA47D8B05}" srcOrd="0" destOrd="0" presId="urn:microsoft.com/office/officeart/2005/8/layout/radial6"/>
    <dgm:cxn modelId="{4941B826-2EA0-4DEE-BE08-CE802BD376DF}" srcId="{8C9F1A01-6287-420D-A27A-A16C74FF5474}" destId="{C9DFDD11-EB6B-41A3-9183-CEC5160BE511}" srcOrd="0" destOrd="0" parTransId="{2C25699A-E01F-4AC1-9CBD-4D4E9A1E9F51}" sibTransId="{5D18C610-364D-476C-9B80-559887EE9176}"/>
    <dgm:cxn modelId="{B8D3C944-64D8-4310-890B-A543BA15D263}" type="presOf" srcId="{4D3682CB-E106-445A-AE4E-34894EE2BFA5}" destId="{9BA8DA0D-2C4D-414B-8C3E-7C98A9263757}" srcOrd="0" destOrd="0" presId="urn:microsoft.com/office/officeart/2005/8/layout/radial6"/>
    <dgm:cxn modelId="{651B55E3-3EBE-4DAD-B7CE-1C7F2F5DB926}" srcId="{C9DFDD11-EB6B-41A3-9183-CEC5160BE511}" destId="{DFDDD3A1-67B9-42FD-AF8E-77F02B32A864}" srcOrd="1" destOrd="0" parTransId="{E9757586-943B-4B22-BB79-235F406D0810}" sibTransId="{88E6BB06-A06D-4DDC-BCB7-F70E239F1142}"/>
    <dgm:cxn modelId="{6A7DD2F1-6425-41B6-9527-421B67BB022C}" srcId="{C9DFDD11-EB6B-41A3-9183-CEC5160BE511}" destId="{93DCAD2C-198E-4298-A657-98E56A4CE7B3}" srcOrd="4" destOrd="0" parTransId="{59C3A3C2-5C1B-4287-AF70-3B8C03FE7AC2}" sibTransId="{37CA73FF-AE19-42AE-9647-728C9E83CA7F}"/>
    <dgm:cxn modelId="{CDD18409-3D41-4C32-B59E-211F15EF0D37}" type="presParOf" srcId="{4F173509-AAED-4E12-877D-8624FAB5CCD1}" destId="{66EA62BC-3A50-4353-9333-8249FC4F1C37}" srcOrd="0" destOrd="0" presId="urn:microsoft.com/office/officeart/2005/8/layout/radial6"/>
    <dgm:cxn modelId="{35EFF7D1-6DF6-413F-ADD4-B719E4DEA326}" type="presParOf" srcId="{4F173509-AAED-4E12-877D-8624FAB5CCD1}" destId="{4111E820-5A9E-4316-8BF8-6A85DD9571B4}" srcOrd="1" destOrd="0" presId="urn:microsoft.com/office/officeart/2005/8/layout/radial6"/>
    <dgm:cxn modelId="{E08AFF8B-73BD-4C82-8EC3-AA0AE922B5BF}" type="presParOf" srcId="{4F173509-AAED-4E12-877D-8624FAB5CCD1}" destId="{0210CBDA-6A35-4F9B-AC2C-BBCAF3E30801}" srcOrd="2" destOrd="0" presId="urn:microsoft.com/office/officeart/2005/8/layout/radial6"/>
    <dgm:cxn modelId="{ABC17E7F-B18F-4F45-B2CD-559FE48AA25C}" type="presParOf" srcId="{4F173509-AAED-4E12-877D-8624FAB5CCD1}" destId="{16DEB836-F3E8-4B24-A24C-8CC947503149}" srcOrd="3" destOrd="0" presId="urn:microsoft.com/office/officeart/2005/8/layout/radial6"/>
    <dgm:cxn modelId="{16B72D0E-B5F0-440D-992D-6F58BAED4484}" type="presParOf" srcId="{4F173509-AAED-4E12-877D-8624FAB5CCD1}" destId="{934102B8-BE8A-492F-9F88-0E97AE3E3CF8}" srcOrd="4" destOrd="0" presId="urn:microsoft.com/office/officeart/2005/8/layout/radial6"/>
    <dgm:cxn modelId="{90AEDC14-BDB2-4F4E-A492-868C86783883}" type="presParOf" srcId="{4F173509-AAED-4E12-877D-8624FAB5CCD1}" destId="{D8303B4E-EC1F-4E14-B270-763B1BF545F7}" srcOrd="5" destOrd="0" presId="urn:microsoft.com/office/officeart/2005/8/layout/radial6"/>
    <dgm:cxn modelId="{61F03998-7072-4552-90D0-C0588C7528DF}" type="presParOf" srcId="{4F173509-AAED-4E12-877D-8624FAB5CCD1}" destId="{DF54193D-FBE8-43CC-BDC9-D548D5AB16A8}" srcOrd="6" destOrd="0" presId="urn:microsoft.com/office/officeart/2005/8/layout/radial6"/>
    <dgm:cxn modelId="{27AA6386-DF3A-4DCA-B93E-95CF210499B8}" type="presParOf" srcId="{4F173509-AAED-4E12-877D-8624FAB5CCD1}" destId="{9BA8DA0D-2C4D-414B-8C3E-7C98A9263757}" srcOrd="7" destOrd="0" presId="urn:microsoft.com/office/officeart/2005/8/layout/radial6"/>
    <dgm:cxn modelId="{F2352700-B3CA-441E-914B-76005CEBA3F8}" type="presParOf" srcId="{4F173509-AAED-4E12-877D-8624FAB5CCD1}" destId="{A260A657-F956-4EB3-AEA6-5EA552565B17}" srcOrd="8" destOrd="0" presId="urn:microsoft.com/office/officeart/2005/8/layout/radial6"/>
    <dgm:cxn modelId="{A76EB15D-A0D3-4B0A-A69A-C352AC9BDAB4}" type="presParOf" srcId="{4F173509-AAED-4E12-877D-8624FAB5CCD1}" destId="{DCE1C1C8-6A54-4CB7-AE79-802F1C8F4DEA}" srcOrd="9" destOrd="0" presId="urn:microsoft.com/office/officeart/2005/8/layout/radial6"/>
    <dgm:cxn modelId="{F3D8D84B-A51E-4417-8544-0585E4E0972F}" type="presParOf" srcId="{4F173509-AAED-4E12-877D-8624FAB5CCD1}" destId="{8C13A794-0EED-4982-9CA8-5166D0FCDECD}" srcOrd="10" destOrd="0" presId="urn:microsoft.com/office/officeart/2005/8/layout/radial6"/>
    <dgm:cxn modelId="{61DFA630-4C33-4E4D-B0A1-2A7C6814398D}" type="presParOf" srcId="{4F173509-AAED-4E12-877D-8624FAB5CCD1}" destId="{AA6D6ACA-E089-4909-A745-19A58F4F0750}" srcOrd="11" destOrd="0" presId="urn:microsoft.com/office/officeart/2005/8/layout/radial6"/>
    <dgm:cxn modelId="{E4973714-8787-47BB-BAEA-FD88923A4617}" type="presParOf" srcId="{4F173509-AAED-4E12-877D-8624FAB5CCD1}" destId="{5B1170E5-0B24-489B-ACD3-6DD57433B27F}" srcOrd="12" destOrd="0" presId="urn:microsoft.com/office/officeart/2005/8/layout/radial6"/>
    <dgm:cxn modelId="{151B0B86-208A-46AF-AD02-59B2BA009446}" type="presParOf" srcId="{4F173509-AAED-4E12-877D-8624FAB5CCD1}" destId="{4003BE4B-A11F-441F-93A6-1DFDA47D8B05}" srcOrd="13" destOrd="0" presId="urn:microsoft.com/office/officeart/2005/8/layout/radial6"/>
    <dgm:cxn modelId="{28C66E18-A93D-4BF7-A762-E29DDE2562CE}" type="presParOf" srcId="{4F173509-AAED-4E12-877D-8624FAB5CCD1}" destId="{DEFE4C73-DB0A-4E2F-81A5-CAEB0C20DACE}" srcOrd="14" destOrd="0" presId="urn:microsoft.com/office/officeart/2005/8/layout/radial6"/>
    <dgm:cxn modelId="{5C3F6CE0-FE08-423B-9AAC-20A043C03FE1}" type="presParOf" srcId="{4F173509-AAED-4E12-877D-8624FAB5CCD1}" destId="{568CEC5D-298A-4E37-93A2-8575BB10E3D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2303A7-E087-43D2-BA0D-69FCF72F43C6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A9CE-4BCB-4878-95BF-2A9F2FF3E81F}">
      <dgm:prSet phldrT="[Текст]" custT="1"/>
      <dgm:spPr>
        <a:solidFill>
          <a:schemeClr val="bg2"/>
        </a:solidFill>
        <a:effectLst>
          <a:glow rad="228600">
            <a:schemeClr val="accent6">
              <a:satMod val="175000"/>
              <a:alpha val="40000"/>
            </a:schemeClr>
          </a:glow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Может содержать следующие рубрики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C6CB7098-D3E5-4283-A03A-3272A88BC68D}" type="parTrans" cxnId="{CC70E321-EB3B-4A16-9175-32B8BA246BB4}">
      <dgm:prSet/>
      <dgm:spPr/>
      <dgm:t>
        <a:bodyPr/>
        <a:lstStyle/>
        <a:p>
          <a:endParaRPr lang="ru-RU"/>
        </a:p>
      </dgm:t>
    </dgm:pt>
    <dgm:pt modelId="{E367F6C8-2419-4603-A5BD-A83E8707AA07}" type="sibTrans" cxnId="{CC70E321-EB3B-4A16-9175-32B8BA246BB4}">
      <dgm:prSet/>
      <dgm:spPr/>
      <dgm:t>
        <a:bodyPr/>
        <a:lstStyle/>
        <a:p>
          <a:endParaRPr lang="ru-RU"/>
        </a:p>
      </dgm:t>
    </dgm:pt>
    <dgm:pt modelId="{87270C0B-CCB1-497E-B00A-4463E0839BA2}">
      <dgm:prSet phldrT="[Текст]" custT="1"/>
      <dgm:spPr>
        <a:solidFill>
          <a:schemeClr val="bg2">
            <a:alpha val="9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«Советы специалистов»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«Спрашивайте - ответим»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«Консультативный пункт»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«Полезная информация»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«Методическая библиотека»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«Статьи»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«Форум»</a:t>
          </a:r>
        </a:p>
        <a:p>
          <a:endParaRPr lang="ru-RU" sz="2000" dirty="0"/>
        </a:p>
      </dgm:t>
    </dgm:pt>
    <dgm:pt modelId="{DB2927D9-5C3E-4AF5-BFAC-246E6D32F514}" type="parTrans" cxnId="{2DF97CAD-B7D9-466C-9C9E-4B1565D2CFB7}">
      <dgm:prSet/>
      <dgm:spPr/>
      <dgm:t>
        <a:bodyPr/>
        <a:lstStyle/>
        <a:p>
          <a:endParaRPr lang="ru-RU"/>
        </a:p>
      </dgm:t>
    </dgm:pt>
    <dgm:pt modelId="{0F7294EA-706C-45FB-9CEF-D8A9CB49487C}" type="sibTrans" cxnId="{2DF97CAD-B7D9-466C-9C9E-4B1565D2CFB7}">
      <dgm:prSet/>
      <dgm:spPr/>
      <dgm:t>
        <a:bodyPr/>
        <a:lstStyle/>
        <a:p>
          <a:endParaRPr lang="ru-RU"/>
        </a:p>
      </dgm:t>
    </dgm:pt>
    <dgm:pt modelId="{EB7939BF-C6BD-47CD-868B-4108B5BF83A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</a:rPr>
            <a:t>Посещаемость сайта повышает</a:t>
          </a:r>
          <a:endParaRPr lang="ru-RU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5521C615-0EC9-4E04-8608-628EFD460595}" type="parTrans" cxnId="{73E93548-247C-4241-B583-6B289AB27600}">
      <dgm:prSet/>
      <dgm:spPr/>
      <dgm:t>
        <a:bodyPr/>
        <a:lstStyle/>
        <a:p>
          <a:endParaRPr lang="ru-RU"/>
        </a:p>
      </dgm:t>
    </dgm:pt>
    <dgm:pt modelId="{7A126188-55E2-47FB-A4A6-C904C0096D1E}" type="sibTrans" cxnId="{73E93548-247C-4241-B583-6B289AB27600}">
      <dgm:prSet/>
      <dgm:spPr/>
      <dgm:t>
        <a:bodyPr/>
        <a:lstStyle/>
        <a:p>
          <a:endParaRPr lang="ru-RU"/>
        </a:p>
      </dgm:t>
    </dgm:pt>
    <dgm:pt modelId="{0A345352-4D2E-45F0-B4A2-811D648FA85C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relaxedInset"/>
          <a:bevelB w="165100" h="254000"/>
        </a:sp3d>
      </dgm:spPr>
      <dgm:t>
        <a:bodyPr/>
        <a:lstStyle/>
        <a:p>
          <a:pPr algn="l"/>
          <a:endParaRPr lang="ru-RU" sz="2000" dirty="0" smtClean="0"/>
        </a:p>
        <a:p>
          <a:pPr algn="ctr"/>
          <a:r>
            <a:rPr lang="ru-RU" sz="2000" dirty="0" smtClean="0"/>
            <a:t>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- 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Оригинальность и высокое качество предоставляемой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Практическая значимость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Регулярность пополнения и обновления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Быстрота реагирования на вопросы, задаваемые родителями.</a:t>
          </a:r>
        </a:p>
        <a:p>
          <a:pPr algn="l"/>
          <a:endParaRPr lang="ru-RU" sz="2000" dirty="0" smtClean="0"/>
        </a:p>
        <a:p>
          <a:pPr algn="ctr"/>
          <a:endParaRPr lang="ru-RU" sz="2000" dirty="0"/>
        </a:p>
      </dgm:t>
    </dgm:pt>
    <dgm:pt modelId="{80BDA265-705D-4609-B445-E10C74029CB3}" type="parTrans" cxnId="{04C7F360-A2A5-49C9-9EC1-5201ABBCB8E8}">
      <dgm:prSet/>
      <dgm:spPr/>
      <dgm:t>
        <a:bodyPr/>
        <a:lstStyle/>
        <a:p>
          <a:endParaRPr lang="ru-RU"/>
        </a:p>
      </dgm:t>
    </dgm:pt>
    <dgm:pt modelId="{BF2CA376-9FFF-4AA8-8F10-7D1C664708B4}" type="sibTrans" cxnId="{04C7F360-A2A5-49C9-9EC1-5201ABBCB8E8}">
      <dgm:prSet/>
      <dgm:spPr/>
      <dgm:t>
        <a:bodyPr/>
        <a:lstStyle/>
        <a:p>
          <a:endParaRPr lang="ru-RU"/>
        </a:p>
      </dgm:t>
    </dgm:pt>
    <dgm:pt modelId="{975F200E-A15A-496B-8E7E-322D3CD7D900}" type="pres">
      <dgm:prSet presAssocID="{9B2303A7-E087-43D2-BA0D-69FCF72F43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8A6A5D-1ED2-408B-BF14-EA88FFA865D5}" type="pres">
      <dgm:prSet presAssocID="{5D5EA9CE-4BCB-4878-95BF-2A9F2FF3E81F}" presName="root" presStyleCnt="0"/>
      <dgm:spPr/>
    </dgm:pt>
    <dgm:pt modelId="{9AE308A5-CD9A-422D-8A0D-8F757444CB5F}" type="pres">
      <dgm:prSet presAssocID="{5D5EA9CE-4BCB-4878-95BF-2A9F2FF3E81F}" presName="rootComposite" presStyleCnt="0"/>
      <dgm:spPr/>
    </dgm:pt>
    <dgm:pt modelId="{004FDC5B-3E9B-42CC-B8F7-E8EE852B0D71}" type="pres">
      <dgm:prSet presAssocID="{5D5EA9CE-4BCB-4878-95BF-2A9F2FF3E81F}" presName="rootText" presStyleLbl="node1" presStyleIdx="0" presStyleCnt="2" custScaleX="75418" custScaleY="44115"/>
      <dgm:spPr/>
      <dgm:t>
        <a:bodyPr/>
        <a:lstStyle/>
        <a:p>
          <a:endParaRPr lang="ru-RU"/>
        </a:p>
      </dgm:t>
    </dgm:pt>
    <dgm:pt modelId="{3C88B79A-017A-48F8-827D-C26C77F2FFA8}" type="pres">
      <dgm:prSet presAssocID="{5D5EA9CE-4BCB-4878-95BF-2A9F2FF3E81F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0CEE16-C7F1-4C66-839D-FEDF6AB9612A}" type="pres">
      <dgm:prSet presAssocID="{5D5EA9CE-4BCB-4878-95BF-2A9F2FF3E81F}" presName="childShape" presStyleCnt="0"/>
      <dgm:spPr/>
    </dgm:pt>
    <dgm:pt modelId="{FD4A95FA-F54B-4541-91F0-8F5D1626381D}" type="pres">
      <dgm:prSet presAssocID="{DB2927D9-5C3E-4AF5-BFAC-246E6D32F51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BF8ABEB-CF42-462B-BD28-EA8767133929}" type="pres">
      <dgm:prSet presAssocID="{87270C0B-CCB1-497E-B00A-4463E0839BA2}" presName="childText" presStyleLbl="bgAcc1" presStyleIdx="0" presStyleCnt="2" custScaleX="108809" custScaleY="19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06C38-8FBF-4B85-8A50-6E557DD0BF7F}" type="pres">
      <dgm:prSet presAssocID="{EB7939BF-C6BD-47CD-868B-4108B5BF83A4}" presName="root" presStyleCnt="0"/>
      <dgm:spPr/>
    </dgm:pt>
    <dgm:pt modelId="{DA041A67-3FDE-475B-8091-88DFB46BE0EA}" type="pres">
      <dgm:prSet presAssocID="{EB7939BF-C6BD-47CD-868B-4108B5BF83A4}" presName="rootComposite" presStyleCnt="0"/>
      <dgm:spPr/>
    </dgm:pt>
    <dgm:pt modelId="{47CBBA22-2B4F-4EDF-A3F0-E72D63C82B41}" type="pres">
      <dgm:prSet presAssocID="{EB7939BF-C6BD-47CD-868B-4108B5BF83A4}" presName="rootText" presStyleLbl="node1" presStyleIdx="1" presStyleCnt="2" custScaleX="76713" custScaleY="42285"/>
      <dgm:spPr/>
      <dgm:t>
        <a:bodyPr/>
        <a:lstStyle/>
        <a:p>
          <a:endParaRPr lang="ru-RU"/>
        </a:p>
      </dgm:t>
    </dgm:pt>
    <dgm:pt modelId="{CA64F221-923D-4E85-99DB-50A1053D1D61}" type="pres">
      <dgm:prSet presAssocID="{EB7939BF-C6BD-47CD-868B-4108B5BF83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0C0D9ABA-315B-41C5-AF78-889988742E52}" type="pres">
      <dgm:prSet presAssocID="{EB7939BF-C6BD-47CD-868B-4108B5BF83A4}" presName="childShape" presStyleCnt="0"/>
      <dgm:spPr/>
    </dgm:pt>
    <dgm:pt modelId="{8B964859-F685-4A9C-A407-AF91A530D9CA}" type="pres">
      <dgm:prSet presAssocID="{80BDA265-705D-4609-B445-E10C74029CB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B31699D-52D5-4184-9340-4D58B847E8F5}" type="pres">
      <dgm:prSet presAssocID="{0A345352-4D2E-45F0-B4A2-811D648FA85C}" presName="childText" presStyleLbl="bgAcc1" presStyleIdx="1" presStyleCnt="2" custScaleX="113981" custScaleY="19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0594-3FD6-46B3-B5B5-261098DDA021}" type="presOf" srcId="{87270C0B-CCB1-497E-B00A-4463E0839BA2}" destId="{EBF8ABEB-CF42-462B-BD28-EA8767133929}" srcOrd="0" destOrd="0" presId="urn:microsoft.com/office/officeart/2005/8/layout/hierarchy3"/>
    <dgm:cxn modelId="{2DF97CAD-B7D9-466C-9C9E-4B1565D2CFB7}" srcId="{5D5EA9CE-4BCB-4878-95BF-2A9F2FF3E81F}" destId="{87270C0B-CCB1-497E-B00A-4463E0839BA2}" srcOrd="0" destOrd="0" parTransId="{DB2927D9-5C3E-4AF5-BFAC-246E6D32F514}" sibTransId="{0F7294EA-706C-45FB-9CEF-D8A9CB49487C}"/>
    <dgm:cxn modelId="{3ED4A773-CB19-4D99-8361-E17FBE05A26D}" type="presOf" srcId="{80BDA265-705D-4609-B445-E10C74029CB3}" destId="{8B964859-F685-4A9C-A407-AF91A530D9CA}" srcOrd="0" destOrd="0" presId="urn:microsoft.com/office/officeart/2005/8/layout/hierarchy3"/>
    <dgm:cxn modelId="{2F89486A-E96D-491A-A0E6-1A396BF531D5}" type="presOf" srcId="{5D5EA9CE-4BCB-4878-95BF-2A9F2FF3E81F}" destId="{004FDC5B-3E9B-42CC-B8F7-E8EE852B0D71}" srcOrd="0" destOrd="0" presId="urn:microsoft.com/office/officeart/2005/8/layout/hierarchy3"/>
    <dgm:cxn modelId="{F91C1884-4D5E-4A2C-B8DB-487AB06A96E0}" type="presOf" srcId="{EB7939BF-C6BD-47CD-868B-4108B5BF83A4}" destId="{47CBBA22-2B4F-4EDF-A3F0-E72D63C82B41}" srcOrd="0" destOrd="0" presId="urn:microsoft.com/office/officeart/2005/8/layout/hierarchy3"/>
    <dgm:cxn modelId="{696CD373-754D-4DF8-A064-0EAD64B83893}" type="presOf" srcId="{9B2303A7-E087-43D2-BA0D-69FCF72F43C6}" destId="{975F200E-A15A-496B-8E7E-322D3CD7D900}" srcOrd="0" destOrd="0" presId="urn:microsoft.com/office/officeart/2005/8/layout/hierarchy3"/>
    <dgm:cxn modelId="{73E93548-247C-4241-B583-6B289AB27600}" srcId="{9B2303A7-E087-43D2-BA0D-69FCF72F43C6}" destId="{EB7939BF-C6BD-47CD-868B-4108B5BF83A4}" srcOrd="1" destOrd="0" parTransId="{5521C615-0EC9-4E04-8608-628EFD460595}" sibTransId="{7A126188-55E2-47FB-A4A6-C904C0096D1E}"/>
    <dgm:cxn modelId="{15DF628C-FC1B-4A13-8DCE-21F75B9F5FFA}" type="presOf" srcId="{5D5EA9CE-4BCB-4878-95BF-2A9F2FF3E81F}" destId="{3C88B79A-017A-48F8-827D-C26C77F2FFA8}" srcOrd="1" destOrd="0" presId="urn:microsoft.com/office/officeart/2005/8/layout/hierarchy3"/>
    <dgm:cxn modelId="{B4B56D10-3602-4AE8-99DC-5FA5B8BDD84D}" type="presOf" srcId="{EB7939BF-C6BD-47CD-868B-4108B5BF83A4}" destId="{CA64F221-923D-4E85-99DB-50A1053D1D61}" srcOrd="1" destOrd="0" presId="urn:microsoft.com/office/officeart/2005/8/layout/hierarchy3"/>
    <dgm:cxn modelId="{CC70E321-EB3B-4A16-9175-32B8BA246BB4}" srcId="{9B2303A7-E087-43D2-BA0D-69FCF72F43C6}" destId="{5D5EA9CE-4BCB-4878-95BF-2A9F2FF3E81F}" srcOrd="0" destOrd="0" parTransId="{C6CB7098-D3E5-4283-A03A-3272A88BC68D}" sibTransId="{E367F6C8-2419-4603-A5BD-A83E8707AA07}"/>
    <dgm:cxn modelId="{04C7F360-A2A5-49C9-9EC1-5201ABBCB8E8}" srcId="{EB7939BF-C6BD-47CD-868B-4108B5BF83A4}" destId="{0A345352-4D2E-45F0-B4A2-811D648FA85C}" srcOrd="0" destOrd="0" parTransId="{80BDA265-705D-4609-B445-E10C74029CB3}" sibTransId="{BF2CA376-9FFF-4AA8-8F10-7D1C664708B4}"/>
    <dgm:cxn modelId="{767A44C9-F797-4CD6-8C6D-352B540B0EB8}" type="presOf" srcId="{0A345352-4D2E-45F0-B4A2-811D648FA85C}" destId="{4B31699D-52D5-4184-9340-4D58B847E8F5}" srcOrd="0" destOrd="0" presId="urn:microsoft.com/office/officeart/2005/8/layout/hierarchy3"/>
    <dgm:cxn modelId="{52FF5717-1010-4FF6-B35E-1A840736F554}" type="presOf" srcId="{DB2927D9-5C3E-4AF5-BFAC-246E6D32F514}" destId="{FD4A95FA-F54B-4541-91F0-8F5D1626381D}" srcOrd="0" destOrd="0" presId="urn:microsoft.com/office/officeart/2005/8/layout/hierarchy3"/>
    <dgm:cxn modelId="{9D12A8BD-B5F6-4E51-BC70-8230A9CB03E2}" type="presParOf" srcId="{975F200E-A15A-496B-8E7E-322D3CD7D900}" destId="{BE8A6A5D-1ED2-408B-BF14-EA88FFA865D5}" srcOrd="0" destOrd="0" presId="urn:microsoft.com/office/officeart/2005/8/layout/hierarchy3"/>
    <dgm:cxn modelId="{36949321-6E63-43C8-9DE7-3508663CCEAC}" type="presParOf" srcId="{BE8A6A5D-1ED2-408B-BF14-EA88FFA865D5}" destId="{9AE308A5-CD9A-422D-8A0D-8F757444CB5F}" srcOrd="0" destOrd="0" presId="urn:microsoft.com/office/officeart/2005/8/layout/hierarchy3"/>
    <dgm:cxn modelId="{0222F178-169A-4FCD-9C01-7D7EC7D8AF9E}" type="presParOf" srcId="{9AE308A5-CD9A-422D-8A0D-8F757444CB5F}" destId="{004FDC5B-3E9B-42CC-B8F7-E8EE852B0D71}" srcOrd="0" destOrd="0" presId="urn:microsoft.com/office/officeart/2005/8/layout/hierarchy3"/>
    <dgm:cxn modelId="{CA0E2CA8-EBCA-4B0A-BDA6-D9760F316EAE}" type="presParOf" srcId="{9AE308A5-CD9A-422D-8A0D-8F757444CB5F}" destId="{3C88B79A-017A-48F8-827D-C26C77F2FFA8}" srcOrd="1" destOrd="0" presId="urn:microsoft.com/office/officeart/2005/8/layout/hierarchy3"/>
    <dgm:cxn modelId="{D84E7C5D-292B-43BB-A9E7-BC3C5C8A63AF}" type="presParOf" srcId="{BE8A6A5D-1ED2-408B-BF14-EA88FFA865D5}" destId="{A70CEE16-C7F1-4C66-839D-FEDF6AB9612A}" srcOrd="1" destOrd="0" presId="urn:microsoft.com/office/officeart/2005/8/layout/hierarchy3"/>
    <dgm:cxn modelId="{CBA9C0A1-BB5E-48FB-ADE4-06FED5DBE9C5}" type="presParOf" srcId="{A70CEE16-C7F1-4C66-839D-FEDF6AB9612A}" destId="{FD4A95FA-F54B-4541-91F0-8F5D1626381D}" srcOrd="0" destOrd="0" presId="urn:microsoft.com/office/officeart/2005/8/layout/hierarchy3"/>
    <dgm:cxn modelId="{F2B951C3-1873-4E5F-98E9-3CEC5AF3E59B}" type="presParOf" srcId="{A70CEE16-C7F1-4C66-839D-FEDF6AB9612A}" destId="{EBF8ABEB-CF42-462B-BD28-EA8767133929}" srcOrd="1" destOrd="0" presId="urn:microsoft.com/office/officeart/2005/8/layout/hierarchy3"/>
    <dgm:cxn modelId="{69BD2C9A-1346-4CAE-8E43-93E5C466B63C}" type="presParOf" srcId="{975F200E-A15A-496B-8E7E-322D3CD7D900}" destId="{57D06C38-8FBF-4B85-8A50-6E557DD0BF7F}" srcOrd="1" destOrd="0" presId="urn:microsoft.com/office/officeart/2005/8/layout/hierarchy3"/>
    <dgm:cxn modelId="{541A5544-66A6-4529-B5D0-426C102E60A0}" type="presParOf" srcId="{57D06C38-8FBF-4B85-8A50-6E557DD0BF7F}" destId="{DA041A67-3FDE-475B-8091-88DFB46BE0EA}" srcOrd="0" destOrd="0" presId="urn:microsoft.com/office/officeart/2005/8/layout/hierarchy3"/>
    <dgm:cxn modelId="{9B1A1C1B-7D7D-48DF-8E0B-07CBF683015E}" type="presParOf" srcId="{DA041A67-3FDE-475B-8091-88DFB46BE0EA}" destId="{47CBBA22-2B4F-4EDF-A3F0-E72D63C82B41}" srcOrd="0" destOrd="0" presId="urn:microsoft.com/office/officeart/2005/8/layout/hierarchy3"/>
    <dgm:cxn modelId="{15B00810-7DEE-49F6-97F9-4E7D268CD3DE}" type="presParOf" srcId="{DA041A67-3FDE-475B-8091-88DFB46BE0EA}" destId="{CA64F221-923D-4E85-99DB-50A1053D1D61}" srcOrd="1" destOrd="0" presId="urn:microsoft.com/office/officeart/2005/8/layout/hierarchy3"/>
    <dgm:cxn modelId="{EB8B4FBB-6D16-4C7E-BF32-871C40ABEDE9}" type="presParOf" srcId="{57D06C38-8FBF-4B85-8A50-6E557DD0BF7F}" destId="{0C0D9ABA-315B-41C5-AF78-889988742E52}" srcOrd="1" destOrd="0" presId="urn:microsoft.com/office/officeart/2005/8/layout/hierarchy3"/>
    <dgm:cxn modelId="{4774B460-0394-4F00-B82F-50E0AD892E25}" type="presParOf" srcId="{0C0D9ABA-315B-41C5-AF78-889988742E52}" destId="{8B964859-F685-4A9C-A407-AF91A530D9CA}" srcOrd="0" destOrd="0" presId="urn:microsoft.com/office/officeart/2005/8/layout/hierarchy3"/>
    <dgm:cxn modelId="{9919C785-0595-451F-BA44-1813BF794BE1}" type="presParOf" srcId="{0C0D9ABA-315B-41C5-AF78-889988742E52}" destId="{4B31699D-52D5-4184-9340-4D58B847E8F5}" srcOrd="1" destOrd="0" presId="urn:microsoft.com/office/officeart/2005/8/layout/hierarchy3"/>
  </dgm:cxnLst>
  <dgm:bg>
    <a:solidFill>
      <a:schemeClr val="bg2"/>
    </a:solidFill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A757F7-1226-4C61-BCC2-2A2C2529D31A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4FF072-AC48-492D-9232-1799575867B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Записка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FA45EF0-B20F-433F-8080-4CADFE7BB95F}" type="parTrans" cxnId="{45A99F5F-898E-4579-BA92-E6A5297378DC}">
      <dgm:prSet/>
      <dgm:spPr/>
      <dgm:t>
        <a:bodyPr/>
        <a:lstStyle/>
        <a:p>
          <a:endParaRPr lang="ru-RU"/>
        </a:p>
      </dgm:t>
    </dgm:pt>
    <dgm:pt modelId="{01291266-CC93-44B0-8190-EA1E5F690090}" type="sibTrans" cxnId="{45A99F5F-898E-4579-BA92-E6A5297378DC}">
      <dgm:prSet/>
      <dgm:spPr/>
      <dgm:t>
        <a:bodyPr/>
        <a:lstStyle/>
        <a:p>
          <a:endParaRPr lang="ru-RU"/>
        </a:p>
      </dgm:t>
    </dgm:pt>
    <dgm:pt modelId="{E7857038-3E62-483F-A49F-CA958A08241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Почтовый ящик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01EEBFA-EE45-4C34-98AF-49C075C78B9F}" type="parTrans" cxnId="{089AE72A-A824-4B65-818A-649A12708F73}">
      <dgm:prSet/>
      <dgm:spPr/>
      <dgm:t>
        <a:bodyPr/>
        <a:lstStyle/>
        <a:p>
          <a:endParaRPr lang="ru-RU"/>
        </a:p>
      </dgm:t>
    </dgm:pt>
    <dgm:pt modelId="{8FDCF588-5A49-4AA8-9E97-3700BBF837D1}" type="sibTrans" cxnId="{089AE72A-A824-4B65-818A-649A12708F73}">
      <dgm:prSet/>
      <dgm:spPr/>
      <dgm:t>
        <a:bodyPr/>
        <a:lstStyle/>
        <a:p>
          <a:endParaRPr lang="ru-RU"/>
        </a:p>
      </dgm:t>
    </dgm:pt>
    <dgm:pt modelId="{A1879CE7-F23D-4F23-8E6F-FE183573B34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86BE152-66D2-4D45-AB01-A2C3B8815271}" type="parTrans" cxnId="{D4077A33-7A17-431C-B4BB-A0E42AF994CE}">
      <dgm:prSet/>
      <dgm:spPr/>
      <dgm:t>
        <a:bodyPr/>
        <a:lstStyle/>
        <a:p>
          <a:endParaRPr lang="ru-RU"/>
        </a:p>
      </dgm:t>
    </dgm:pt>
    <dgm:pt modelId="{D75EEA35-6283-49F1-87CA-290D0C140992}" type="sibTrans" cxnId="{D4077A33-7A17-431C-B4BB-A0E42AF994CE}">
      <dgm:prSet/>
      <dgm:spPr/>
      <dgm:t>
        <a:bodyPr/>
        <a:lstStyle/>
        <a:p>
          <a:endParaRPr lang="ru-RU"/>
        </a:p>
      </dgm:t>
    </dgm:pt>
    <dgm:pt modelId="{1EFD7615-365E-45AC-93CD-2A1FC977CD8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5">
                  <a:lumMod val="50000"/>
                </a:schemeClr>
              </a:solidFill>
            </a:rPr>
            <a:t>ВЗАИМОСВЯЗЬ</a:t>
          </a:r>
          <a:endParaRPr lang="ru-RU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0FB2A5EF-5F36-4C80-989E-837EE7CF3FB1}" type="parTrans" cxnId="{ED94096A-F2C7-4719-B0A5-2C1D0E0F5732}">
      <dgm:prSet/>
      <dgm:spPr/>
      <dgm:t>
        <a:bodyPr/>
        <a:lstStyle/>
        <a:p>
          <a:endParaRPr lang="ru-RU"/>
        </a:p>
      </dgm:t>
    </dgm:pt>
    <dgm:pt modelId="{CEE4ECAD-7BED-4C08-9009-213D48D8CCDD}" type="sibTrans" cxnId="{ED94096A-F2C7-4719-B0A5-2C1D0E0F5732}">
      <dgm:prSet/>
      <dgm:spPr/>
      <dgm:t>
        <a:bodyPr/>
        <a:lstStyle/>
        <a:p>
          <a:endParaRPr lang="ru-RU"/>
        </a:p>
      </dgm:t>
    </dgm:pt>
    <dgm:pt modelId="{1FE0F29B-2C18-448C-8750-FE732EDFF6A4}" type="pres">
      <dgm:prSet presAssocID="{A9A757F7-1226-4C61-BCC2-2A2C2529D3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7834C1-D708-4453-B2A1-652C15B0E46A}" type="pres">
      <dgm:prSet presAssocID="{A9A757F7-1226-4C61-BCC2-2A2C2529D31A}" presName="ellipse" presStyleLbl="trBgShp" presStyleIdx="0" presStyleCnt="1" custScaleY="165247"/>
      <dgm:spPr/>
    </dgm:pt>
    <dgm:pt modelId="{132433B6-152C-4551-A149-627E9DAE2265}" type="pres">
      <dgm:prSet presAssocID="{A9A757F7-1226-4C61-BCC2-2A2C2529D31A}" presName="arrow1" presStyleLbl="fgShp" presStyleIdx="0" presStyleCnt="1"/>
      <dgm:spPr/>
    </dgm:pt>
    <dgm:pt modelId="{08122E6C-E96F-42BD-A2BA-2892805EC27D}" type="pres">
      <dgm:prSet presAssocID="{A9A757F7-1226-4C61-BCC2-2A2C2529D3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FDB8C-BF59-4A91-8A5C-E182ACCC3761}" type="pres">
      <dgm:prSet presAssocID="{E7857038-3E62-483F-A49F-CA958A08241D}" presName="item1" presStyleLbl="node1" presStyleIdx="0" presStyleCnt="3" custScaleX="148818" custScaleY="15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1A2-0D47-4458-875E-F8300016C59F}" type="pres">
      <dgm:prSet presAssocID="{A1879CE7-F23D-4F23-8E6F-FE183573B342}" presName="item2" presStyleLbl="node1" presStyleIdx="1" presStyleCnt="3" custScaleX="144850" custScaleY="144878" custLinFactNeighborX="-13543" custLinFactNeighborY="-19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56A47-75FE-4648-BB0F-6A674A5C85B9}" type="pres">
      <dgm:prSet presAssocID="{1EFD7615-365E-45AC-93CD-2A1FC977CD88}" presName="item3" presStyleLbl="node1" presStyleIdx="2" presStyleCnt="3" custScaleX="155367" custScaleY="147979" custLinFactNeighborX="36572" custLinFactNeighborY="-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1F52F-CC8F-468F-AFF7-EE5000102F1C}" type="pres">
      <dgm:prSet presAssocID="{A9A757F7-1226-4C61-BCC2-2A2C2529D31A}" presName="funnel" presStyleLbl="trAlignAcc1" presStyleIdx="0" presStyleCnt="1" custScaleX="170919" custScaleY="140942"/>
      <dgm:spPr/>
    </dgm:pt>
  </dgm:ptLst>
  <dgm:cxnLst>
    <dgm:cxn modelId="{B106A7FC-8EB1-49DF-AF9E-57B9A4758885}" type="presOf" srcId="{1EFD7615-365E-45AC-93CD-2A1FC977CD88}" destId="{08122E6C-E96F-42BD-A2BA-2892805EC27D}" srcOrd="0" destOrd="0" presId="urn:microsoft.com/office/officeart/2005/8/layout/funnel1"/>
    <dgm:cxn modelId="{45A99F5F-898E-4579-BA92-E6A5297378DC}" srcId="{A9A757F7-1226-4C61-BCC2-2A2C2529D31A}" destId="{BA4FF072-AC48-492D-9232-1799575867BD}" srcOrd="0" destOrd="0" parTransId="{3FA45EF0-B20F-433F-8080-4CADFE7BB95F}" sibTransId="{01291266-CC93-44B0-8190-EA1E5F690090}"/>
    <dgm:cxn modelId="{ED94096A-F2C7-4719-B0A5-2C1D0E0F5732}" srcId="{A9A757F7-1226-4C61-BCC2-2A2C2529D31A}" destId="{1EFD7615-365E-45AC-93CD-2A1FC977CD88}" srcOrd="3" destOrd="0" parTransId="{0FB2A5EF-5F36-4C80-989E-837EE7CF3FB1}" sibTransId="{CEE4ECAD-7BED-4C08-9009-213D48D8CCDD}"/>
    <dgm:cxn modelId="{8A65903A-CB52-4497-ACF2-3DD95CBD45D7}" type="presOf" srcId="{E7857038-3E62-483F-A49F-CA958A08241D}" destId="{1E2EA1A2-0D47-4458-875E-F8300016C59F}" srcOrd="0" destOrd="0" presId="urn:microsoft.com/office/officeart/2005/8/layout/funnel1"/>
    <dgm:cxn modelId="{4643B720-F1A0-4D7C-BCC0-14B63EF996A6}" type="presOf" srcId="{A9A757F7-1226-4C61-BCC2-2A2C2529D31A}" destId="{1FE0F29B-2C18-448C-8750-FE732EDFF6A4}" srcOrd="0" destOrd="0" presId="urn:microsoft.com/office/officeart/2005/8/layout/funnel1"/>
    <dgm:cxn modelId="{41FF0551-F117-40A7-BED7-74A9DD772184}" type="presOf" srcId="{BA4FF072-AC48-492D-9232-1799575867BD}" destId="{D3656A47-75FE-4648-BB0F-6A674A5C85B9}" srcOrd="0" destOrd="0" presId="urn:microsoft.com/office/officeart/2005/8/layout/funnel1"/>
    <dgm:cxn modelId="{3570C1AA-7E52-4D48-BEF2-C9C5CC31B339}" type="presOf" srcId="{A1879CE7-F23D-4F23-8E6F-FE183573B342}" destId="{AF5FDB8C-BF59-4A91-8A5C-E182ACCC3761}" srcOrd="0" destOrd="0" presId="urn:microsoft.com/office/officeart/2005/8/layout/funnel1"/>
    <dgm:cxn modelId="{089AE72A-A824-4B65-818A-649A12708F73}" srcId="{A9A757F7-1226-4C61-BCC2-2A2C2529D31A}" destId="{E7857038-3E62-483F-A49F-CA958A08241D}" srcOrd="1" destOrd="0" parTransId="{E01EEBFA-EE45-4C34-98AF-49C075C78B9F}" sibTransId="{8FDCF588-5A49-4AA8-9E97-3700BBF837D1}"/>
    <dgm:cxn modelId="{D4077A33-7A17-431C-B4BB-A0E42AF994CE}" srcId="{A9A757F7-1226-4C61-BCC2-2A2C2529D31A}" destId="{A1879CE7-F23D-4F23-8E6F-FE183573B342}" srcOrd="2" destOrd="0" parTransId="{286BE152-66D2-4D45-AB01-A2C3B8815271}" sibTransId="{D75EEA35-6283-49F1-87CA-290D0C140992}"/>
    <dgm:cxn modelId="{F8E60230-B69F-45FE-8AA1-CBD245568EB8}" type="presParOf" srcId="{1FE0F29B-2C18-448C-8750-FE732EDFF6A4}" destId="{8B7834C1-D708-4453-B2A1-652C15B0E46A}" srcOrd="0" destOrd="0" presId="urn:microsoft.com/office/officeart/2005/8/layout/funnel1"/>
    <dgm:cxn modelId="{9023FE52-23D3-41D6-A101-B06C8F910D04}" type="presParOf" srcId="{1FE0F29B-2C18-448C-8750-FE732EDFF6A4}" destId="{132433B6-152C-4551-A149-627E9DAE2265}" srcOrd="1" destOrd="0" presId="urn:microsoft.com/office/officeart/2005/8/layout/funnel1"/>
    <dgm:cxn modelId="{8E30A4D2-4C39-4F3E-BDA1-D043732135CE}" type="presParOf" srcId="{1FE0F29B-2C18-448C-8750-FE732EDFF6A4}" destId="{08122E6C-E96F-42BD-A2BA-2892805EC27D}" srcOrd="2" destOrd="0" presId="urn:microsoft.com/office/officeart/2005/8/layout/funnel1"/>
    <dgm:cxn modelId="{0DF09553-1CB5-434B-8CB9-B4078D74F114}" type="presParOf" srcId="{1FE0F29B-2C18-448C-8750-FE732EDFF6A4}" destId="{AF5FDB8C-BF59-4A91-8A5C-E182ACCC3761}" srcOrd="3" destOrd="0" presId="urn:microsoft.com/office/officeart/2005/8/layout/funnel1"/>
    <dgm:cxn modelId="{200AABD6-5266-4B72-9447-DA7A2674A806}" type="presParOf" srcId="{1FE0F29B-2C18-448C-8750-FE732EDFF6A4}" destId="{1E2EA1A2-0D47-4458-875E-F8300016C59F}" srcOrd="4" destOrd="0" presId="urn:microsoft.com/office/officeart/2005/8/layout/funnel1"/>
    <dgm:cxn modelId="{E21194A5-DD5A-47F3-8927-B3AF4F07B381}" type="presParOf" srcId="{1FE0F29B-2C18-448C-8750-FE732EDFF6A4}" destId="{D3656A47-75FE-4648-BB0F-6A674A5C85B9}" srcOrd="5" destOrd="0" presId="urn:microsoft.com/office/officeart/2005/8/layout/funnel1"/>
    <dgm:cxn modelId="{D02534F9-B65A-4200-9648-CD9C49B81619}" type="presParOf" srcId="{1FE0F29B-2C18-448C-8750-FE732EDFF6A4}" destId="{27C1F52F-CC8F-468F-AFF7-EE5000102F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C8CDE-A224-4A26-991E-B6B58FC79EAA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492A9C9-610A-439F-82C5-8726738FDFD4}">
      <dgm:prSet phldrT="[Текст]" custT="1"/>
      <dgm:spPr/>
      <dgm:t>
        <a:bodyPr/>
        <a:lstStyle/>
        <a:p>
          <a:endParaRPr lang="ru-RU" sz="2800" b="1" dirty="0" smtClean="0">
            <a:solidFill>
              <a:schemeClr val="bg1"/>
            </a:solidFill>
          </a:endParaRPr>
        </a:p>
        <a:p>
          <a:r>
            <a:rPr lang="ru-RU" sz="32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Лидеры</a:t>
          </a:r>
          <a:endParaRPr lang="ru-RU" sz="3200" b="1" dirty="0">
            <a:ln>
              <a:solidFill>
                <a:schemeClr val="accent2">
                  <a:lumMod val="50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9150E100-033A-498C-BBD9-25C205C43D9A}" type="parTrans" cxnId="{72F0BE2C-ADD0-433B-AAF1-83A05839ADE6}">
      <dgm:prSet/>
      <dgm:spPr/>
      <dgm:t>
        <a:bodyPr/>
        <a:lstStyle/>
        <a:p>
          <a:endParaRPr lang="ru-RU"/>
        </a:p>
      </dgm:t>
    </dgm:pt>
    <dgm:pt modelId="{169AC541-BE15-470F-8833-52FBF4E44D5A}" type="sibTrans" cxnId="{72F0BE2C-ADD0-433B-AAF1-83A05839ADE6}">
      <dgm:prSet/>
      <dgm:spPr/>
      <dgm:t>
        <a:bodyPr/>
        <a:lstStyle/>
        <a:p>
          <a:endParaRPr lang="ru-RU"/>
        </a:p>
      </dgm:t>
    </dgm:pt>
    <dgm:pt modelId="{2ACC646D-9F44-4209-A5DE-26CF178B5710}">
      <dgm:prSet phldrT="[Текст]" custT="1"/>
      <dgm:spPr/>
      <dgm:t>
        <a:bodyPr/>
        <a:lstStyle/>
        <a:p>
          <a:r>
            <a:rPr lang="ru-RU" sz="36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Исполнители</a:t>
          </a:r>
          <a:endParaRPr lang="ru-RU" sz="36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AF7BC9AF-7CE5-4268-9179-5E90538F057E}" type="parTrans" cxnId="{7040D5C5-3CB6-44C7-853C-E2DB6125BDD5}">
      <dgm:prSet/>
      <dgm:spPr/>
      <dgm:t>
        <a:bodyPr/>
        <a:lstStyle/>
        <a:p>
          <a:endParaRPr lang="ru-RU"/>
        </a:p>
      </dgm:t>
    </dgm:pt>
    <dgm:pt modelId="{53CEBCD3-F390-44D2-BB12-31DACA91977C}" type="sibTrans" cxnId="{7040D5C5-3CB6-44C7-853C-E2DB6125BDD5}">
      <dgm:prSet/>
      <dgm:spPr/>
      <dgm:t>
        <a:bodyPr/>
        <a:lstStyle/>
        <a:p>
          <a:endParaRPr lang="ru-RU"/>
        </a:p>
      </dgm:t>
    </dgm:pt>
    <dgm:pt modelId="{30481E5B-87A9-4E4F-84C1-CDA307CD70E4}">
      <dgm:prSet phldrT="[Текст]" custT="1"/>
      <dgm:spPr/>
      <dgm:t>
        <a:bodyPr/>
        <a:lstStyle/>
        <a:p>
          <a:r>
            <a:rPr lang="ru-RU" sz="36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Критические наблюдатели</a:t>
          </a:r>
          <a:endParaRPr lang="ru-RU" sz="36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5B64D3E9-458A-435C-B220-5DEEAA50BD84}" type="parTrans" cxnId="{FF3DF721-D89C-4F48-81D8-185F7F1ADF94}">
      <dgm:prSet/>
      <dgm:spPr/>
      <dgm:t>
        <a:bodyPr/>
        <a:lstStyle/>
        <a:p>
          <a:endParaRPr lang="ru-RU"/>
        </a:p>
      </dgm:t>
    </dgm:pt>
    <dgm:pt modelId="{5F1FE1C1-2450-4CBB-828E-874020F6F848}" type="sibTrans" cxnId="{FF3DF721-D89C-4F48-81D8-185F7F1ADF94}">
      <dgm:prSet/>
      <dgm:spPr/>
      <dgm:t>
        <a:bodyPr/>
        <a:lstStyle/>
        <a:p>
          <a:endParaRPr lang="ru-RU"/>
        </a:p>
      </dgm:t>
    </dgm:pt>
    <dgm:pt modelId="{9A5CD380-B79B-4E23-8D28-D3E8F2E6D84A}" type="pres">
      <dgm:prSet presAssocID="{508C8CDE-A224-4A26-991E-B6B58FC79EAA}" presName="Name0" presStyleCnt="0">
        <dgm:presLayoutVars>
          <dgm:dir/>
          <dgm:animLvl val="lvl"/>
          <dgm:resizeHandles val="exact"/>
        </dgm:presLayoutVars>
      </dgm:prSet>
      <dgm:spPr/>
    </dgm:pt>
    <dgm:pt modelId="{BA0721A1-1AC0-4B0E-A904-2E217F87A84E}" type="pres">
      <dgm:prSet presAssocID="{C492A9C9-610A-439F-82C5-8726738FDFD4}" presName="Name8" presStyleCnt="0"/>
      <dgm:spPr/>
    </dgm:pt>
    <dgm:pt modelId="{636A5B73-58F7-4BC6-A300-12F0BDA8889B}" type="pres">
      <dgm:prSet presAssocID="{C492A9C9-610A-439F-82C5-8726738FDFD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7B81-6C09-4373-82B6-BE97A2161722}" type="pres">
      <dgm:prSet presAssocID="{C492A9C9-610A-439F-82C5-8726738FDF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7BF04-818C-4481-84B3-04993B74665A}" type="pres">
      <dgm:prSet presAssocID="{2ACC646D-9F44-4209-A5DE-26CF178B5710}" presName="Name8" presStyleCnt="0"/>
      <dgm:spPr/>
    </dgm:pt>
    <dgm:pt modelId="{92ED33F5-864F-4456-AF2B-C5E944A025AD}" type="pres">
      <dgm:prSet presAssocID="{2ACC646D-9F44-4209-A5DE-26CF178B571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EE0C8-6128-4488-A2ED-5977800DF306}" type="pres">
      <dgm:prSet presAssocID="{2ACC646D-9F44-4209-A5DE-26CF178B57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5B9-7F44-4BDC-B352-21B80E4A16BA}" type="pres">
      <dgm:prSet presAssocID="{30481E5B-87A9-4E4F-84C1-CDA307CD70E4}" presName="Name8" presStyleCnt="0"/>
      <dgm:spPr/>
    </dgm:pt>
    <dgm:pt modelId="{60E71E6E-69DA-47B4-B0BC-9B08B7642A63}" type="pres">
      <dgm:prSet presAssocID="{30481E5B-87A9-4E4F-84C1-CDA307CD70E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62915-7455-4BA2-B754-ACDD0EBAABDA}" type="pres">
      <dgm:prSet presAssocID="{30481E5B-87A9-4E4F-84C1-CDA307CD70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0BE2C-ADD0-433B-AAF1-83A05839ADE6}" srcId="{508C8CDE-A224-4A26-991E-B6B58FC79EAA}" destId="{C492A9C9-610A-439F-82C5-8726738FDFD4}" srcOrd="0" destOrd="0" parTransId="{9150E100-033A-498C-BBD9-25C205C43D9A}" sibTransId="{169AC541-BE15-470F-8833-52FBF4E44D5A}"/>
    <dgm:cxn modelId="{22E1B217-7DFF-4F03-A5C1-46616C8DA76F}" type="presOf" srcId="{C492A9C9-610A-439F-82C5-8726738FDFD4}" destId="{26487B81-6C09-4373-82B6-BE97A2161722}" srcOrd="1" destOrd="0" presId="urn:microsoft.com/office/officeart/2005/8/layout/pyramid1"/>
    <dgm:cxn modelId="{FF3DF721-D89C-4F48-81D8-185F7F1ADF94}" srcId="{508C8CDE-A224-4A26-991E-B6B58FC79EAA}" destId="{30481E5B-87A9-4E4F-84C1-CDA307CD70E4}" srcOrd="2" destOrd="0" parTransId="{5B64D3E9-458A-435C-B220-5DEEAA50BD84}" sibTransId="{5F1FE1C1-2450-4CBB-828E-874020F6F848}"/>
    <dgm:cxn modelId="{655B0B1A-83A2-4C6E-9F4E-751095CBAE2C}" type="presOf" srcId="{30481E5B-87A9-4E4F-84C1-CDA307CD70E4}" destId="{41562915-7455-4BA2-B754-ACDD0EBAABDA}" srcOrd="1" destOrd="0" presId="urn:microsoft.com/office/officeart/2005/8/layout/pyramid1"/>
    <dgm:cxn modelId="{87E09BEC-88E0-4A42-AF9B-65066F254F20}" type="presOf" srcId="{2ACC646D-9F44-4209-A5DE-26CF178B5710}" destId="{E57EE0C8-6128-4488-A2ED-5977800DF306}" srcOrd="1" destOrd="0" presId="urn:microsoft.com/office/officeart/2005/8/layout/pyramid1"/>
    <dgm:cxn modelId="{8F261467-CAEF-4947-8A5D-5F48E7A66896}" type="presOf" srcId="{2ACC646D-9F44-4209-A5DE-26CF178B5710}" destId="{92ED33F5-864F-4456-AF2B-C5E944A025AD}" srcOrd="0" destOrd="0" presId="urn:microsoft.com/office/officeart/2005/8/layout/pyramid1"/>
    <dgm:cxn modelId="{AE422CF7-2935-40AA-AADA-9425EBE14C5D}" type="presOf" srcId="{30481E5B-87A9-4E4F-84C1-CDA307CD70E4}" destId="{60E71E6E-69DA-47B4-B0BC-9B08B7642A63}" srcOrd="0" destOrd="0" presId="urn:microsoft.com/office/officeart/2005/8/layout/pyramid1"/>
    <dgm:cxn modelId="{7E28AF84-CC81-4236-9E98-1D018952C02D}" type="presOf" srcId="{508C8CDE-A224-4A26-991E-B6B58FC79EAA}" destId="{9A5CD380-B79B-4E23-8D28-D3E8F2E6D84A}" srcOrd="0" destOrd="0" presId="urn:microsoft.com/office/officeart/2005/8/layout/pyramid1"/>
    <dgm:cxn modelId="{7040D5C5-3CB6-44C7-853C-E2DB6125BDD5}" srcId="{508C8CDE-A224-4A26-991E-B6B58FC79EAA}" destId="{2ACC646D-9F44-4209-A5DE-26CF178B5710}" srcOrd="1" destOrd="0" parTransId="{AF7BC9AF-7CE5-4268-9179-5E90538F057E}" sibTransId="{53CEBCD3-F390-44D2-BB12-31DACA91977C}"/>
    <dgm:cxn modelId="{8AACF7DE-E922-4820-BC57-795345F4961C}" type="presOf" srcId="{C492A9C9-610A-439F-82C5-8726738FDFD4}" destId="{636A5B73-58F7-4BC6-A300-12F0BDA8889B}" srcOrd="0" destOrd="0" presId="urn:microsoft.com/office/officeart/2005/8/layout/pyramid1"/>
    <dgm:cxn modelId="{C843FA6B-2A5B-404E-AAEA-80DBB9DDBBE4}" type="presParOf" srcId="{9A5CD380-B79B-4E23-8D28-D3E8F2E6D84A}" destId="{BA0721A1-1AC0-4B0E-A904-2E217F87A84E}" srcOrd="0" destOrd="0" presId="urn:microsoft.com/office/officeart/2005/8/layout/pyramid1"/>
    <dgm:cxn modelId="{4B2A064A-8649-4407-89BC-EA995861601B}" type="presParOf" srcId="{BA0721A1-1AC0-4B0E-A904-2E217F87A84E}" destId="{636A5B73-58F7-4BC6-A300-12F0BDA8889B}" srcOrd="0" destOrd="0" presId="urn:microsoft.com/office/officeart/2005/8/layout/pyramid1"/>
    <dgm:cxn modelId="{3C6BE7C2-E74A-4612-AF53-5C79FBA75B47}" type="presParOf" srcId="{BA0721A1-1AC0-4B0E-A904-2E217F87A84E}" destId="{26487B81-6C09-4373-82B6-BE97A2161722}" srcOrd="1" destOrd="0" presId="urn:microsoft.com/office/officeart/2005/8/layout/pyramid1"/>
    <dgm:cxn modelId="{C5CA24BC-5E76-4192-91D0-F59489E43AB7}" type="presParOf" srcId="{9A5CD380-B79B-4E23-8D28-D3E8F2E6D84A}" destId="{6F37BF04-818C-4481-84B3-04993B74665A}" srcOrd="1" destOrd="0" presId="urn:microsoft.com/office/officeart/2005/8/layout/pyramid1"/>
    <dgm:cxn modelId="{D71C6183-8487-42AF-AB98-90E6CAFB4B7E}" type="presParOf" srcId="{6F37BF04-818C-4481-84B3-04993B74665A}" destId="{92ED33F5-864F-4456-AF2B-C5E944A025AD}" srcOrd="0" destOrd="0" presId="urn:microsoft.com/office/officeart/2005/8/layout/pyramid1"/>
    <dgm:cxn modelId="{377ED83E-8644-4A10-86D4-5EF40E5C5449}" type="presParOf" srcId="{6F37BF04-818C-4481-84B3-04993B74665A}" destId="{E57EE0C8-6128-4488-A2ED-5977800DF306}" srcOrd="1" destOrd="0" presId="urn:microsoft.com/office/officeart/2005/8/layout/pyramid1"/>
    <dgm:cxn modelId="{8A2D43AA-7DE3-43F3-A47F-2E916949C758}" type="presParOf" srcId="{9A5CD380-B79B-4E23-8D28-D3E8F2E6D84A}" destId="{48B4C5B9-7F44-4BDC-B352-21B80E4A16BA}" srcOrd="2" destOrd="0" presId="urn:microsoft.com/office/officeart/2005/8/layout/pyramid1"/>
    <dgm:cxn modelId="{D800D266-3D23-49B1-9314-8D7A94D7097D}" type="presParOf" srcId="{48B4C5B9-7F44-4BDC-B352-21B80E4A16BA}" destId="{60E71E6E-69DA-47B4-B0BC-9B08B7642A63}" srcOrd="0" destOrd="0" presId="urn:microsoft.com/office/officeart/2005/8/layout/pyramid1"/>
    <dgm:cxn modelId="{B888D71A-6704-411B-9E54-D09345285EAA}" type="presParOf" srcId="{48B4C5B9-7F44-4BDC-B352-21B80E4A16BA}" destId="{41562915-7455-4BA2-B754-ACDD0EBAAB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D1D58-6FDE-4986-AEC8-E3D4F5AE49BE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Работать в тесном контакте с семьями воспитанников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5400000">
        <a:off x="702" y="1262409"/>
        <a:ext cx="3301885" cy="2001143"/>
      </dsp:txXfrm>
    </dsp:sp>
    <dsp:sp modelId="{8CB83FE5-8114-47B7-A9F2-10B71663AD26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Активизировать и обогатить воспитательные умения родителей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4927011" y="1262409"/>
        <a:ext cx="3301885" cy="200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6081-7287-490E-AEBA-85991F37E666}">
      <dsp:nvSpPr>
        <dsp:cNvPr id="0" name=""/>
        <dsp:cNvSpPr/>
      </dsp:nvSpPr>
      <dsp:spPr>
        <a:xfrm>
          <a:off x="4032444" y="1584176"/>
          <a:ext cx="2959803" cy="304874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2">
                  <a:lumMod val="50000"/>
                </a:schemeClr>
              </a:solidFill>
            </a:rPr>
            <a:t>Создание условий для благоприятного климата взаимодействия с родителями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27496" y="2292421"/>
        <a:ext cx="1769699" cy="1578547"/>
      </dsp:txXfrm>
    </dsp:sp>
    <dsp:sp modelId="{506A2F9B-0A0B-4A15-A14B-191F6A52BF10}">
      <dsp:nvSpPr>
        <dsp:cNvPr id="0" name=""/>
        <dsp:cNvSpPr/>
      </dsp:nvSpPr>
      <dsp:spPr>
        <a:xfrm>
          <a:off x="1584170" y="1584177"/>
          <a:ext cx="2940373" cy="288725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Вовлечение семьи в единое образовательное пространство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18767" y="2315446"/>
        <a:ext cx="1471179" cy="1424718"/>
      </dsp:txXfrm>
    </dsp:sp>
    <dsp:sp modelId="{6E27E47F-591A-4921-AA13-61C1F5482E39}">
      <dsp:nvSpPr>
        <dsp:cNvPr id="0" name=""/>
        <dsp:cNvSpPr/>
      </dsp:nvSpPr>
      <dsp:spPr>
        <a:xfrm rot="20700000">
          <a:off x="2759076" y="-136321"/>
          <a:ext cx="2651271" cy="2750753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Установление доверительных, партнерских отношений с родителями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 rot="-20700000">
        <a:off x="3334677" y="472899"/>
        <a:ext cx="1500069" cy="1532310"/>
      </dsp:txXfrm>
    </dsp:sp>
    <dsp:sp modelId="{D4882381-D5D9-41A6-934E-359693118BD7}">
      <dsp:nvSpPr>
        <dsp:cNvPr id="0" name=""/>
        <dsp:cNvSpPr/>
      </dsp:nvSpPr>
      <dsp:spPr>
        <a:xfrm>
          <a:off x="4320484" y="1080133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AD6D8-B52A-4B4B-88A5-2D98B10CCB89}">
      <dsp:nvSpPr>
        <dsp:cNvPr id="0" name=""/>
        <dsp:cNvSpPr/>
      </dsp:nvSpPr>
      <dsp:spPr>
        <a:xfrm>
          <a:off x="1152122" y="1584174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23A0-D75A-4919-9FA7-277EAE0000B9}">
      <dsp:nvSpPr>
        <dsp:cNvPr id="0" name=""/>
        <dsp:cNvSpPr/>
      </dsp:nvSpPr>
      <dsp:spPr>
        <a:xfrm>
          <a:off x="2458624" y="-475463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DFF7-5CE4-4386-A51A-BAE5EBF9980B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i="1" kern="1200" dirty="0" smtClean="0">
              <a:solidFill>
                <a:schemeClr val="accent2">
                  <a:lumMod val="50000"/>
                </a:schemeClr>
              </a:solidFill>
            </a:rPr>
            <a:t>1. </a:t>
          </a: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</a:rPr>
            <a:t>Доброжелательный стиль общения педагогов с родителями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861" y="23861"/>
        <a:ext cx="5362379" cy="766951"/>
      </dsp:txXfrm>
    </dsp:sp>
    <dsp:sp modelId="{E3569674-B569-473B-8E9E-0D00FD415C3C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</a:rPr>
            <a:t>2. Индивидуальный подход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97063" y="951683"/>
        <a:ext cx="5286330" cy="766951"/>
      </dsp:txXfrm>
    </dsp:sp>
    <dsp:sp modelId="{56F3EE86-A3A4-4948-8969-D1449E0CC4F9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</a:rPr>
            <a:t>3. Сотрудничество, а не наставничество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70265" y="1879505"/>
        <a:ext cx="5286330" cy="766951"/>
      </dsp:txXfrm>
    </dsp:sp>
    <dsp:sp modelId="{3F888565-F2B7-4813-AFB9-56A894A4D153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</a:rPr>
            <a:t>4. Готовимся серьезно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443466" y="2807328"/>
        <a:ext cx="5286330" cy="766951"/>
      </dsp:txXfrm>
    </dsp:sp>
    <dsp:sp modelId="{B407D8B1-C29D-4E19-9541-9F17B69DAF60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50000"/>
                </a:schemeClr>
              </a:solidFill>
            </a:rPr>
            <a:t>5. Динамичность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916669" y="3735150"/>
        <a:ext cx="5286330" cy="766951"/>
      </dsp:txXfrm>
    </dsp:sp>
    <dsp:sp modelId="{FE4D5FCD-E275-4B3F-986D-88D40ECD1D60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926400" y="595164"/>
        <a:ext cx="291245" cy="398477"/>
      </dsp:txXfrm>
    </dsp:sp>
    <dsp:sp modelId="{CC76D131-32D2-4D89-B745-794E6384C0D0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399602" y="1522986"/>
        <a:ext cx="291245" cy="398477"/>
      </dsp:txXfrm>
    </dsp:sp>
    <dsp:sp modelId="{D8340BAB-E6F1-4A1B-9A10-3DBB3D919EE5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72804" y="2437231"/>
        <a:ext cx="291245" cy="398477"/>
      </dsp:txXfrm>
    </dsp:sp>
    <dsp:sp modelId="{937C431F-998A-472D-B78F-2C8DFC59FE6E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346006" y="3374105"/>
        <a:ext cx="291245" cy="398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EC5D-298A-4E37-93A2-8575BB10E3D9}">
      <dsp:nvSpPr>
        <dsp:cNvPr id="0" name=""/>
        <dsp:cNvSpPr/>
      </dsp:nvSpPr>
      <dsp:spPr>
        <a:xfrm>
          <a:off x="2222773" y="519324"/>
          <a:ext cx="3725867" cy="3725867"/>
        </a:xfrm>
        <a:prstGeom prst="blockArc">
          <a:avLst>
            <a:gd name="adj1" fmla="val 11885061"/>
            <a:gd name="adj2" fmla="val 16253206"/>
            <a:gd name="adj3" fmla="val 464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170E5-0B24-489B-ACD3-6DD57433B27F}">
      <dsp:nvSpPr>
        <dsp:cNvPr id="0" name=""/>
        <dsp:cNvSpPr/>
      </dsp:nvSpPr>
      <dsp:spPr>
        <a:xfrm>
          <a:off x="2227976" y="503132"/>
          <a:ext cx="3725867" cy="3725867"/>
        </a:xfrm>
        <a:prstGeom prst="blockArc">
          <a:avLst>
            <a:gd name="adj1" fmla="val 7506686"/>
            <a:gd name="adj2" fmla="val 1185293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1C1C8-6A54-4CB7-AE79-802F1C8F4DEA}">
      <dsp:nvSpPr>
        <dsp:cNvPr id="0" name=""/>
        <dsp:cNvSpPr/>
      </dsp:nvSpPr>
      <dsp:spPr>
        <a:xfrm>
          <a:off x="2250935" y="519542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4193D-FBE8-43CC-BDC9-D548D5AB16A8}">
      <dsp:nvSpPr>
        <dsp:cNvPr id="0" name=""/>
        <dsp:cNvSpPr/>
      </dsp:nvSpPr>
      <dsp:spPr>
        <a:xfrm>
          <a:off x="2250935" y="519542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EB836-F3E8-4B24-A24C-8CC947503149}">
      <dsp:nvSpPr>
        <dsp:cNvPr id="0" name=""/>
        <dsp:cNvSpPr/>
      </dsp:nvSpPr>
      <dsp:spPr>
        <a:xfrm>
          <a:off x="2250935" y="519542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A62BC-3A50-4353-9333-8249FC4F1C37}">
      <dsp:nvSpPr>
        <dsp:cNvPr id="0" name=""/>
        <dsp:cNvSpPr/>
      </dsp:nvSpPr>
      <dsp:spPr>
        <a:xfrm>
          <a:off x="2957951" y="1228839"/>
          <a:ext cx="2311836" cy="23072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Познавательные направления вовлечения родителей</a:t>
          </a:r>
          <a:endParaRPr lang="ru-RU" sz="1700" b="1" kern="1200" dirty="0"/>
        </a:p>
      </dsp:txBody>
      <dsp:txXfrm>
        <a:off x="3296512" y="1566731"/>
        <a:ext cx="1634714" cy="1631488"/>
      </dsp:txXfrm>
    </dsp:sp>
    <dsp:sp modelId="{4111E820-5A9E-4316-8BF8-6A85DD9571B4}">
      <dsp:nvSpPr>
        <dsp:cNvPr id="0" name=""/>
        <dsp:cNvSpPr/>
      </dsp:nvSpPr>
      <dsp:spPr>
        <a:xfrm>
          <a:off x="3343257" y="-176169"/>
          <a:ext cx="1541223" cy="14779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Аукцион идей</a:t>
          </a:r>
          <a:endParaRPr lang="ru-RU" sz="2000" b="1" kern="1200" dirty="0"/>
        </a:p>
      </dsp:txBody>
      <dsp:txXfrm>
        <a:off x="3568964" y="40265"/>
        <a:ext cx="1089809" cy="1045034"/>
      </dsp:txXfrm>
    </dsp:sp>
    <dsp:sp modelId="{934102B8-BE8A-492F-9F88-0E97AE3E3CF8}">
      <dsp:nvSpPr>
        <dsp:cNvPr id="0" name=""/>
        <dsp:cNvSpPr/>
      </dsp:nvSpPr>
      <dsp:spPr>
        <a:xfrm>
          <a:off x="5045255" y="1040389"/>
          <a:ext cx="1598491" cy="15595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Душевный разговор</a:t>
          </a:r>
          <a:endParaRPr lang="ru-RU" sz="1800" b="1" kern="1200" dirty="0"/>
        </a:p>
      </dsp:txBody>
      <dsp:txXfrm>
        <a:off x="5279349" y="1268778"/>
        <a:ext cx="1130303" cy="1102762"/>
      </dsp:txXfrm>
    </dsp:sp>
    <dsp:sp modelId="{9BA8DA0D-2C4D-414B-8C3E-7C98A9263757}">
      <dsp:nvSpPr>
        <dsp:cNvPr id="0" name=""/>
        <dsp:cNvSpPr/>
      </dsp:nvSpPr>
      <dsp:spPr>
        <a:xfrm>
          <a:off x="4379907" y="3007145"/>
          <a:ext cx="1607103" cy="16949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Мастер - класс</a:t>
          </a:r>
          <a:endParaRPr lang="ru-RU" sz="2000" b="1" kern="1200" dirty="0"/>
        </a:p>
      </dsp:txBody>
      <dsp:txXfrm>
        <a:off x="4615262" y="3255370"/>
        <a:ext cx="1136393" cy="1198536"/>
      </dsp:txXfrm>
    </dsp:sp>
    <dsp:sp modelId="{8C13A794-0EED-4982-9CA8-5166D0FCDECD}">
      <dsp:nvSpPr>
        <dsp:cNvPr id="0" name=""/>
        <dsp:cNvSpPr/>
      </dsp:nvSpPr>
      <dsp:spPr>
        <a:xfrm>
          <a:off x="2170584" y="3021120"/>
          <a:ext cx="1747390" cy="166703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/>
            <a:t>Консилиум</a:t>
          </a:r>
          <a:endParaRPr lang="ru-RU" sz="1900" b="1" kern="1200" dirty="0"/>
        </a:p>
      </dsp:txBody>
      <dsp:txXfrm>
        <a:off x="2426483" y="3265252"/>
        <a:ext cx="1235592" cy="1178773"/>
      </dsp:txXfrm>
    </dsp:sp>
    <dsp:sp modelId="{4003BE4B-A11F-441F-93A6-1DFDA47D8B05}">
      <dsp:nvSpPr>
        <dsp:cNvPr id="0" name=""/>
        <dsp:cNvSpPr/>
      </dsp:nvSpPr>
      <dsp:spPr>
        <a:xfrm>
          <a:off x="1558520" y="1015752"/>
          <a:ext cx="1594768" cy="160328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Тренинг</a:t>
          </a:r>
          <a:endParaRPr lang="ru-RU" sz="2000" b="1" kern="1200" dirty="0"/>
        </a:p>
      </dsp:txBody>
      <dsp:txXfrm>
        <a:off x="1792068" y="1250547"/>
        <a:ext cx="1127672" cy="1133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DC5B-3E9B-42CC-B8F7-E8EE852B0D71}">
      <dsp:nvSpPr>
        <dsp:cNvPr id="0" name=""/>
        <dsp:cNvSpPr/>
      </dsp:nvSpPr>
      <dsp:spPr>
        <a:xfrm>
          <a:off x="424" y="249032"/>
          <a:ext cx="3010488" cy="880477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innerShdw blurRad="63500" dist="50800" dir="81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Может содержать следующие рубрики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212" y="274820"/>
        <a:ext cx="2958912" cy="828901"/>
      </dsp:txXfrm>
    </dsp:sp>
    <dsp:sp modelId="{FD4A95FA-F54B-4541-91F0-8F5D1626381D}">
      <dsp:nvSpPr>
        <dsp:cNvPr id="0" name=""/>
        <dsp:cNvSpPr/>
      </dsp:nvSpPr>
      <dsp:spPr>
        <a:xfrm>
          <a:off x="301473" y="1129509"/>
          <a:ext cx="301048" cy="245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451"/>
              </a:lnTo>
              <a:lnTo>
                <a:pt x="301048" y="24534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8ABEB-CF42-462B-BD28-EA8767133929}">
      <dsp:nvSpPr>
        <dsp:cNvPr id="0" name=""/>
        <dsp:cNvSpPr/>
      </dsp:nvSpPr>
      <dsp:spPr>
        <a:xfrm>
          <a:off x="602522" y="1628476"/>
          <a:ext cx="3474695" cy="3908969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«Советы специалистов»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«Спрашивайте - ответим»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«Консультативный пункт»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«Полезная информация»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«Методическая библиотека»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«Статьи»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«Форум»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04292" y="1730246"/>
        <a:ext cx="3271155" cy="3705429"/>
      </dsp:txXfrm>
    </dsp:sp>
    <dsp:sp modelId="{47CBBA22-2B4F-4EDF-A3F0-E72D63C82B41}">
      <dsp:nvSpPr>
        <dsp:cNvPr id="0" name=""/>
        <dsp:cNvSpPr/>
      </dsp:nvSpPr>
      <dsp:spPr>
        <a:xfrm>
          <a:off x="4462716" y="249032"/>
          <a:ext cx="3062181" cy="84395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</a:rPr>
            <a:t>Посещаемость сайта повышает</a:t>
          </a:r>
          <a:endParaRPr lang="ru-RU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487435" y="273751"/>
        <a:ext cx="3012743" cy="794515"/>
      </dsp:txXfrm>
    </dsp:sp>
    <dsp:sp modelId="{8B964859-F685-4A9C-A407-AF91A530D9CA}">
      <dsp:nvSpPr>
        <dsp:cNvPr id="0" name=""/>
        <dsp:cNvSpPr/>
      </dsp:nvSpPr>
      <dsp:spPr>
        <a:xfrm>
          <a:off x="4768934" y="1092985"/>
          <a:ext cx="306218" cy="241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925"/>
              </a:lnTo>
              <a:lnTo>
                <a:pt x="306218" y="2417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1699D-52D5-4184-9340-4D58B847E8F5}">
      <dsp:nvSpPr>
        <dsp:cNvPr id="0" name=""/>
        <dsp:cNvSpPr/>
      </dsp:nvSpPr>
      <dsp:spPr>
        <a:xfrm>
          <a:off x="5075153" y="1591952"/>
          <a:ext cx="3639858" cy="3837916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Оригинальность и высокое качество предоставляемой информации;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 Практическая значимость информации;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Регулярность пополнения и обновления информации;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Быстрота реагирования на вопросы, задаваемые родителями.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81761" y="1698560"/>
        <a:ext cx="3426642" cy="3624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834C1-D708-4453-B2A1-652C15B0E46A}">
      <dsp:nvSpPr>
        <dsp:cNvPr id="0" name=""/>
        <dsp:cNvSpPr/>
      </dsp:nvSpPr>
      <dsp:spPr>
        <a:xfrm>
          <a:off x="2284613" y="94717"/>
          <a:ext cx="3649057" cy="209412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33B6-152C-4551-A149-627E9DAE2265}">
      <dsp:nvSpPr>
        <dsp:cNvPr id="0" name=""/>
        <dsp:cNvSpPr/>
      </dsp:nvSpPr>
      <dsp:spPr>
        <a:xfrm>
          <a:off x="3761209" y="3611259"/>
          <a:ext cx="707181" cy="45259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22E6C-E96F-42BD-A2BA-2892805EC27D}">
      <dsp:nvSpPr>
        <dsp:cNvPr id="0" name=""/>
        <dsp:cNvSpPr/>
      </dsp:nvSpPr>
      <dsp:spPr>
        <a:xfrm>
          <a:off x="2417563" y="3973336"/>
          <a:ext cx="3394472" cy="848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chemeClr val="accent5">
                  <a:lumMod val="50000"/>
                </a:schemeClr>
              </a:solidFill>
            </a:rPr>
            <a:t>ВЗАИМОСВЯЗЬ</a:t>
          </a:r>
          <a:endParaRPr lang="ru-RU" sz="30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17563" y="3973336"/>
        <a:ext cx="3394472" cy="848618"/>
      </dsp:txXfrm>
    </dsp:sp>
    <dsp:sp modelId="{AF5FDB8C-BF59-4A91-8A5C-E182ACCC3761}">
      <dsp:nvSpPr>
        <dsp:cNvPr id="0" name=""/>
        <dsp:cNvSpPr/>
      </dsp:nvSpPr>
      <dsp:spPr>
        <a:xfrm>
          <a:off x="3300577" y="1534518"/>
          <a:ext cx="1894344" cy="1950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  <a:endParaRPr lang="ru-RU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577997" y="1820157"/>
        <a:ext cx="1339504" cy="1379189"/>
      </dsp:txXfrm>
    </dsp:sp>
    <dsp:sp modelId="{1E2EA1A2-0D47-4458-875E-F8300016C59F}">
      <dsp:nvSpPr>
        <dsp:cNvPr id="0" name=""/>
        <dsp:cNvSpPr/>
      </dsp:nvSpPr>
      <dsp:spPr>
        <a:xfrm>
          <a:off x="2242590" y="388646"/>
          <a:ext cx="1843834" cy="184419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Почтовый ящик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512613" y="658722"/>
        <a:ext cx="1303788" cy="1304039"/>
      </dsp:txXfrm>
    </dsp:sp>
    <dsp:sp modelId="{D3656A47-75FE-4648-BB0F-6A674A5C85B9}">
      <dsp:nvSpPr>
        <dsp:cNvPr id="0" name=""/>
        <dsp:cNvSpPr/>
      </dsp:nvSpPr>
      <dsp:spPr>
        <a:xfrm>
          <a:off x="4114795" y="100604"/>
          <a:ext cx="1977708" cy="1883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Записка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404424" y="376460"/>
        <a:ext cx="1398450" cy="1331952"/>
      </dsp:txXfrm>
    </dsp:sp>
    <dsp:sp modelId="{27C1F52F-CC8F-468F-AFF7-EE5000102F1C}">
      <dsp:nvSpPr>
        <dsp:cNvPr id="0" name=""/>
        <dsp:cNvSpPr/>
      </dsp:nvSpPr>
      <dsp:spPr>
        <a:xfrm>
          <a:off x="730417" y="-295991"/>
          <a:ext cx="6768764" cy="44652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A5B73-58F7-4BC6-A300-12F0BDA8889B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Лидеры</a:t>
          </a:r>
          <a:endParaRPr lang="ru-RU" sz="3200" b="1" kern="1200" dirty="0">
            <a:ln>
              <a:solidFill>
                <a:schemeClr val="accent2">
                  <a:lumMod val="50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2743200" y="0"/>
        <a:ext cx="2743199" cy="1508654"/>
      </dsp:txXfrm>
    </dsp:sp>
    <dsp:sp modelId="{92ED33F5-864F-4456-AF2B-C5E944A025AD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Исполнители</a:t>
          </a:r>
          <a:endParaRPr lang="ru-RU" sz="36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2331720" y="1508654"/>
        <a:ext cx="3566160" cy="1508654"/>
      </dsp:txXfrm>
    </dsp:sp>
    <dsp:sp modelId="{60E71E6E-69DA-47B4-B0BC-9B08B7642A63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Критические наблюдатели</a:t>
          </a:r>
          <a:endParaRPr lang="ru-RU" sz="3600" b="1" kern="1200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3CD-33B8-4B37-A67C-17F401BC75C9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B543-7842-4B78-AB8A-C023F5CDC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1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-2825" r="348" b="38266"/>
          <a:stretch/>
        </p:blipFill>
        <p:spPr>
          <a:xfrm>
            <a:off x="0" y="-675456"/>
            <a:ext cx="9144000" cy="7533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43408"/>
            <a:ext cx="4197152" cy="2160240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взаимодействия детского сада и семьи в условиях реализации ФГОС</a:t>
            </a:r>
            <a:endParaRPr lang="ru-RU" sz="28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0"/>
    </mc:Choice>
    <mc:Fallback xmlns="">
      <p:transition spd="slow" advTm="4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Принципы взаимодействия ДОУ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 – главная фигура непосредственного взаимодействия и всех контактов с детьми и семьями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Сложности во взаимодействии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12776"/>
            <a:ext cx="4320480" cy="2736304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Трудности привлечения родителей к участию в мероприятиях ДОО, особенно из проблемных семей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07904" y="3573016"/>
            <a:ext cx="4608512" cy="2520280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Участие одних и тех же семей в организуемых мероприятиях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 традиционные формы проведения родительских собраний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4286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Интернет-сайт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8715436" cy="60722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09026057"/>
              </p:ext>
            </p:extLst>
          </p:nvPr>
        </p:nvGraphicFramePr>
        <p:xfrm>
          <a:off x="251520" y="83671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6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Переписка педагогов и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ru-RU" dirty="0"/>
              <a:t>Работу по вовлечению родителей в совместную деятельность ДОУ вела по нескольким </a:t>
            </a:r>
            <a:r>
              <a:rPr lang="ru-RU" dirty="0" smtClean="0"/>
              <a:t>направлениям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21985" y="3324324"/>
            <a:ext cx="15956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            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 1. </a:t>
            </a:r>
            <a:r>
              <a:rPr lang="ru-RU" sz="3100" b="1" i="1" dirty="0"/>
              <a:t>Информационно – </a:t>
            </a:r>
            <a:r>
              <a:rPr lang="ru-RU" sz="3100" b="1" i="1" dirty="0" smtClean="0"/>
              <a:t>аналитическое</a:t>
            </a:r>
            <a:r>
              <a:rPr lang="en-US" sz="3100" b="1" i="1" dirty="0" smtClean="0"/>
              <a:t> </a:t>
            </a:r>
            <a:r>
              <a:rPr lang="ru-RU" sz="3100" b="1" i="1" dirty="0" smtClean="0"/>
              <a:t>направление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1418"/>
              </p:ext>
            </p:extLst>
          </p:nvPr>
        </p:nvGraphicFramePr>
        <p:xfrm>
          <a:off x="1547664" y="1196752"/>
          <a:ext cx="5644480" cy="526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173"/>
                <a:gridCol w="2260307"/>
              </a:tblGrid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-201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Полная семья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en-US" sz="14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Полная (измененная) семья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полная семья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Многодетная семья (3-е детей и более)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Семья, имеющая 2-х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Семья, имеющая 1 ребенка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Семья, имеющая детей под опекой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712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Семья, воспитывающая ребенка -инвалида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Молодая семья (до 20-ти лет)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 от 21 до 35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 от 36 до 50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Семья от 50 лет и выше…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Опекунств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43"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 неблагополучные семьи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606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4765" y="1974949"/>
            <a:ext cx="1190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             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Группы родителей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-34667" r="-474" b="34667"/>
          <a:stretch/>
        </p:blipFill>
        <p:spPr>
          <a:xfrm>
            <a:off x="899592" y="-387424"/>
            <a:ext cx="752400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2. Познавательное направление.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K:\выставка\IMG_1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5541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выставка\IMG_1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с садика фото\image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4563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с садика фото\image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1683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Совместные мероприятия с родителями:</a:t>
            </a:r>
            <a:endParaRPr lang="ru-RU" dirty="0"/>
          </a:p>
        </p:txBody>
      </p:sp>
      <p:pic>
        <p:nvPicPr>
          <p:cNvPr id="8194" name="Picture 2" descr="C:\Documents and Settings\Admin\Рабочий стол\с садика фото\phKJaT7nbj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178815" cy="4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с садика фото\image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3035"/>
            <a:ext cx="3391272" cy="4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111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2485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P111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IMG_2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K:\IMG_2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9349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3. Наглядно – информационное направление.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2" y="2204864"/>
            <a:ext cx="3456384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5442"/>
            <a:ext cx="3547886" cy="1995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609102"/>
            <a:ext cx="2987824" cy="16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с садика фото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898857" cy="21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с садика фото\image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56720" cy="23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с садика фото\image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80" y="3789040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i="1" dirty="0"/>
              <a:t>     4. Досуговое  направление.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K:\IMG_1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2" y="2062438"/>
            <a:ext cx="5497426" cy="41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Рабочий стол\с садика фото\oTliSelRr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55263"/>
            <a:ext cx="2952328" cy="39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с садика фото\image (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264695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Наше правило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Мы готовы воспитывать вместе, но  не вместо Вас!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ФОРМАЛЬНО-АДМИНИСТРАТИВНЫЙ ПОДХОД: 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педагоги и руководство детского сада не заинтересованы в привлечении родителей к сотрудничеству, общение происходит в основном в рамках родительских собраний, приглашений на консультации , беседы. </a:t>
            </a:r>
          </a:p>
          <a:p>
            <a:pPr marL="365760" lvl="1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РАЗРЕШИТЕЛЬНО-РАЗДЕЛИТЕЛЬНЫЙ ПОДХОД: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наблюдается ограничивающее взаимодействие детского сада и семьи, может наблюдаться частичное допущение семьи к участию в делах детского сада.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ПРОСВЕЩЕНЧЕСКИЙ ПОДХОД: 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предполагает разнообразные формы организации просветительской работы с родителями. Эти формы ориентированы на передачу родителями педагогических и психологических знаний и практических методик организации совместной деятельности с детьми. При этом подходе родительские собрания проводятся более разнообразно.  </a:t>
            </a:r>
          </a:p>
          <a:p>
            <a:pPr marL="365760" lvl="1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ПАРТНЕРСКИЙ ПОДХОД: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более сложный многообразный способ организации совместной деятельности родителей и педагогов но и наиболее продуктивный. Создает условия для полноценного сотрудничества детского сада и семьи, педагогов, детей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ФГОС стимулируют сделать этот выбор в сторону новой модели развития отношений между детским садом и семьей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открытой модели партнерского, конструктивного взаимодействия.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Проблема выбора не проста!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Одни подходы привычны, ясны, другие требуют усилий, обновления своего педагогического мышления. 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Однако важно осознать, что формально-административный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разрешительно-разделительный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подходы –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суть авторитарной педагогики!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  <a:solidFill>
            <a:schemeClr val="bg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Сотрудничество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– это общение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«на равных»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, где никому не принадлежит привилегия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указывать, контролировать, оценивать. 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предоставляет собой способ организации совместной деятельности, которая осуществляется с помощью общения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Детский сад и семья должны стремиться к созданию единого пространства развития ребенка.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Задача детского сада по ФГОС «повернуться» лицом к семье, оказать ей педагогическую помощь, привлечь семью на свою сторону в плане единых подходов в воспитании ребёнка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Задачи взаимодействия ДОУ с родителями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867</TotalTime>
  <Words>648</Words>
  <Application>Microsoft Office PowerPoint</Application>
  <PresentationFormat>Экран (4:3)</PresentationFormat>
  <Paragraphs>118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Современные подходы к развитию взаимодействия детского сада и семьи в условиях реализации ФГОС</vt:lpstr>
      <vt:lpstr>Презентация PowerPoint</vt:lpstr>
      <vt:lpstr>Современные подходы к развитию взаимодействия детского сада и семьи, педагогов и родителей </vt:lpstr>
      <vt:lpstr>Современные подходы к развитию взаимодействия детского сада и семьи, педагогов и родителей </vt:lpstr>
      <vt:lpstr>Презентация PowerPoint</vt:lpstr>
      <vt:lpstr>Презентация PowerPoint</vt:lpstr>
      <vt:lpstr>Презентация PowerPoint</vt:lpstr>
      <vt:lpstr>Задачи взаимодействия ДОУ с родителями</vt:lpstr>
      <vt:lpstr>Презентация PowerPoint</vt:lpstr>
      <vt:lpstr>Принципы взаимодействия ДОУ с родителями: </vt:lpstr>
      <vt:lpstr>Презентация PowerPoint</vt:lpstr>
      <vt:lpstr>Сложности во взаимодействии</vt:lpstr>
      <vt:lpstr>Не традиционные формы проведения родительских собраний</vt:lpstr>
      <vt:lpstr>Интернет-сайт</vt:lpstr>
      <vt:lpstr>Переписка педагогов и родителей </vt:lpstr>
      <vt:lpstr>Презентация PowerPoint</vt:lpstr>
      <vt:lpstr> 1. Информационно – аналитическое направление. </vt:lpstr>
      <vt:lpstr>Презентация PowerPoint</vt:lpstr>
      <vt:lpstr>Группы родителей</vt:lpstr>
      <vt:lpstr>Презентация PowerPoint</vt:lpstr>
      <vt:lpstr>Презентация PowerPoint</vt:lpstr>
      <vt:lpstr>Совместные мероприятия с родителями: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70</cp:revision>
  <dcterms:created xsi:type="dcterms:W3CDTF">2015-01-15T12:03:38Z</dcterms:created>
  <dcterms:modified xsi:type="dcterms:W3CDTF">2017-02-06T19:19:31Z</dcterms:modified>
</cp:coreProperties>
</file>